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  <p:sldMasterId id="2147483705" r:id="rId7"/>
  </p:sldMasterIdLst>
  <p:notesMasterIdLst>
    <p:notesMasterId r:id="rId57"/>
  </p:notesMasterIdLst>
  <p:sldIdLst>
    <p:sldId id="2146852307" r:id="rId8"/>
    <p:sldId id="2146852278" r:id="rId9"/>
    <p:sldId id="2146852292" r:id="rId10"/>
    <p:sldId id="2146852308" r:id="rId11"/>
    <p:sldId id="2146852285" r:id="rId12"/>
    <p:sldId id="2146852309" r:id="rId13"/>
    <p:sldId id="2146852287" r:id="rId14"/>
    <p:sldId id="2146852226" r:id="rId15"/>
    <p:sldId id="2146852311" r:id="rId16"/>
    <p:sldId id="2146852310" r:id="rId17"/>
    <p:sldId id="2146852327" r:id="rId18"/>
    <p:sldId id="2146852326" r:id="rId19"/>
    <p:sldId id="2146852325" r:id="rId20"/>
    <p:sldId id="2146852279" r:id="rId21"/>
    <p:sldId id="2146852324" r:id="rId22"/>
    <p:sldId id="2146852322" r:id="rId23"/>
    <p:sldId id="2146852321" r:id="rId24"/>
    <p:sldId id="2146852318" r:id="rId25"/>
    <p:sldId id="2146852319" r:id="rId26"/>
    <p:sldId id="2146852277" r:id="rId27"/>
    <p:sldId id="2146852283" r:id="rId28"/>
    <p:sldId id="2146852289" r:id="rId29"/>
    <p:sldId id="698" r:id="rId30"/>
    <p:sldId id="2146852284" r:id="rId31"/>
    <p:sldId id="2146852268" r:id="rId32"/>
    <p:sldId id="2146852288" r:id="rId33"/>
    <p:sldId id="2146852237" r:id="rId34"/>
    <p:sldId id="2146852238" r:id="rId35"/>
    <p:sldId id="2146852265" r:id="rId36"/>
    <p:sldId id="2146852269" r:id="rId37"/>
    <p:sldId id="2146852270" r:id="rId38"/>
    <p:sldId id="2146852271" r:id="rId39"/>
    <p:sldId id="2146852276" r:id="rId40"/>
    <p:sldId id="2146852232" r:id="rId41"/>
    <p:sldId id="2146852239" r:id="rId42"/>
    <p:sldId id="2081" r:id="rId43"/>
    <p:sldId id="2146852264" r:id="rId44"/>
    <p:sldId id="2146852253" r:id="rId45"/>
    <p:sldId id="645" r:id="rId46"/>
    <p:sldId id="759" r:id="rId47"/>
    <p:sldId id="2146852252" r:id="rId48"/>
    <p:sldId id="2146852255" r:id="rId49"/>
    <p:sldId id="2146852262" r:id="rId50"/>
    <p:sldId id="376" r:id="rId51"/>
    <p:sldId id="377" r:id="rId52"/>
    <p:sldId id="2146852259" r:id="rId53"/>
    <p:sldId id="2146852260" r:id="rId54"/>
    <p:sldId id="2146852256" r:id="rId55"/>
    <p:sldId id="2146852199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66FF"/>
    <a:srgbClr val="FF99FF"/>
    <a:srgbClr val="E109B3"/>
    <a:srgbClr val="FFFFFF"/>
    <a:srgbClr val="2E75B6"/>
    <a:srgbClr val="FFEBFF"/>
    <a:srgbClr val="FFE1FF"/>
    <a:srgbClr val="FFD9FF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2" autoAdjust="0"/>
    <p:restoredTop sz="93772" autoAdjust="0"/>
  </p:normalViewPr>
  <p:slideViewPr>
    <p:cSldViewPr snapToGrid="0">
      <p:cViewPr>
        <p:scale>
          <a:sx n="66" d="100"/>
          <a:sy n="66" d="100"/>
        </p:scale>
        <p:origin x="2370" y="978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743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49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783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455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735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1560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221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0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099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</a:t>
            </a:r>
            <a:r>
              <a:rPr lang="en-US" dirty="0" err="1"/>
              <a:t>Nonthawat</a:t>
            </a:r>
            <a:r>
              <a:rPr lang="en-US" dirty="0"/>
              <a:t> and </a:t>
            </a:r>
            <a:r>
              <a:rPr lang="en-US" dirty="0" err="1"/>
              <a:t>mr.</a:t>
            </a:r>
            <a:r>
              <a:rPr lang="en-US" dirty="0"/>
              <a:t> …….. We’re from  </a:t>
            </a:r>
            <a:r>
              <a:rPr lang="en-US" dirty="0" err="1"/>
              <a:t>rajamangala</a:t>
            </a:r>
            <a:r>
              <a:rPr lang="en-US" dirty="0"/>
              <a:t> University of technology </a:t>
            </a:r>
            <a:r>
              <a:rPr lang="en-US" dirty="0" err="1"/>
              <a:t>thanyaburi</a:t>
            </a:r>
            <a:r>
              <a:rPr lang="en-US" dirty="0"/>
              <a:t>. We are studying at the Faculty of Computer Engineering.</a:t>
            </a:r>
          </a:p>
          <a:p>
            <a:r>
              <a:rPr lang="en-US" dirty="0"/>
              <a:t>And for the project assignment  in this Internship is SF080 Fac Dashboard The concept is ……. My project advisor is Mr. …….. For the training knowledge is ….. </a:t>
            </a:r>
          </a:p>
          <a:p>
            <a:r>
              <a:rPr lang="en-US" dirty="0"/>
              <a:t>Trainer is Mr. …….. Period of time this internship is since fourth of July to twenty-third October 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950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Temperature, Humidity,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901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so FAC Department has a requirement that have </a:t>
            </a:r>
            <a:r>
              <a:rPr lang="en-US" dirty="0" err="1"/>
              <a:t>temp&amp;humid</a:t>
            </a:r>
            <a:r>
              <a:rPr lang="en-US" dirty="0"/>
              <a:t> that lamp show status Utility is gauge chart show status and Energy usage is pie chart show status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470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too  also  that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schedule that overview for this internship.   In first month, we have study project detail and training to be ready for the project that we </a:t>
            </a:r>
          </a:p>
          <a:p>
            <a:r>
              <a:rPr lang="en-US" dirty="0"/>
              <a:t>have received and </a:t>
            </a:r>
            <a:r>
              <a:rPr lang="en-US"/>
              <a:t>for the next </a:t>
            </a:r>
            <a:r>
              <a:rPr lang="en-US" dirty="0"/>
              <a:t>three months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104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388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2022/10/17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ED8-2056-4CBD-92AD-8235628C9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A26E4-8342-4288-A1CB-700BFAA1C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AA03C-DA21-435D-8696-01429760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29CFA-49E6-4617-81CA-22CEBA81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9C76-5955-4DB3-9ADC-AF7F7951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7ED5-7B30-4656-B9A8-B1A439CD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BD0A-535D-4FA6-82F9-9F7CE36B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FE64D-9FC0-41C4-8FA1-ABB97414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D1003-6DED-438D-92D8-C2D4CD85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E98-9FD5-4556-B55B-AB454D92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2A58-EB69-455B-9448-B94D2E85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719E3-B65B-4984-B0C6-0E8808ED7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F3DF5-57A0-4E0E-AC45-E484E1A7F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713-FCC2-4DE9-807B-8FB6044A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2952-89E0-4AEA-B265-C83E688C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16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829C-2A12-44C2-B42D-D77F9D85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BCBA-2792-4D65-A075-840FADE8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E7E06-3B3D-429E-93AC-8FDC7A5EF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153E-B4CF-48D0-85AB-0BD928B3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C29F4-268C-4FC7-893C-F9CE1859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977E-9BA1-4518-8BE6-C906DF4E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1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690B-F386-4D87-9B5D-3C007353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2A66-7432-4370-8907-CBAF4A1B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7B764-7695-48EF-876A-2DF58E9DC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B452A-FEE5-4027-A909-1AF29FF28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25E5B-A498-44AC-8433-D48E67CAE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E64E-08B6-4CFB-8AEA-AD913E35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DAC18-BC8F-45C0-953F-51033B8B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784B0-C43F-43E5-901D-1297DE3F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3AAA-3472-4133-B5FD-25476D2A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08332-C1E4-47EE-B009-97B95FBD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FB842-98F4-46F2-AA50-EF172C66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E1B68-7A91-449A-807E-7EED5E84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4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354AB-D603-4FEE-B1C4-BAB08850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6FA6E-535B-4F68-8874-1B0BFFB9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3AA2-DF9D-4985-AEED-72B01BAC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58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D76B-02DC-4AA1-AB1F-72E93086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9066-0FE7-49F1-89D4-22A91AEA3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BE415-B276-4BA5-ACED-45352D4E2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60BFD-70CE-4080-91E8-FB4F6900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8555B-083E-4677-9E5F-D30B03DE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9E823-AFE2-4052-B650-B85B0C15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0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B1A-956C-48CA-95D9-0B5FE9D8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D33BF-B9F2-4315-8A74-419A3C7D4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9E117-0C0C-4746-9689-DEFCD8BB5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48322-0A68-4B85-9CE1-D8613CB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6EA94-257F-4711-830A-86A76B63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97B13-455A-45A4-BD6C-65A7380A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79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B037-1340-46DE-B1CF-A4778B8B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6E3EE-426E-4701-9A68-BBD62788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7993-3E25-43FB-92FC-08334D16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D404-D542-4AC0-B775-F90A50A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239F6-4DBD-4D1E-B695-8443D7D4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860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FF6A5-EC5C-42B7-8A8B-627B7DA7C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329A-68F2-4D1B-8FF6-4435A47FA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C06A-DB3A-4C49-948C-DE055550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2B913-CC08-4B71-A6E7-43C2B0FB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93E9-4FE7-435B-B1EB-27C253D5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CE483-50C1-461F-B6A5-4B56F7A1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AE5AA-443C-4A6E-BB83-61E873F1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2058-449E-42F8-B317-660869C7D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CE46-D605-4691-AA37-984C778F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49C8-BE4D-4E55-A217-CFD08334E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11" Type="http://schemas.openxmlformats.org/officeDocument/2006/relationships/image" Target="../media/image38.jpe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3" Type="http://schemas.openxmlformats.org/officeDocument/2006/relationships/image" Target="../media/image72.png"/><Relationship Id="rId7" Type="http://schemas.openxmlformats.org/officeDocument/2006/relationships/image" Target="../media/image42.png"/><Relationship Id="rId12" Type="http://schemas.openxmlformats.org/officeDocument/2006/relationships/image" Target="../media/image75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38.jpeg"/><Relationship Id="rId5" Type="http://schemas.openxmlformats.org/officeDocument/2006/relationships/image" Target="../media/image69.png"/><Relationship Id="rId15" Type="http://schemas.openxmlformats.org/officeDocument/2006/relationships/image" Target="../media/image76.png"/><Relationship Id="rId10" Type="http://schemas.openxmlformats.org/officeDocument/2006/relationships/image" Target="../media/image36.png"/><Relationship Id="rId4" Type="http://schemas.openxmlformats.org/officeDocument/2006/relationships/image" Target="../media/image73.png"/><Relationship Id="rId9" Type="http://schemas.openxmlformats.org/officeDocument/2006/relationships/image" Target="../media/image35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79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1.jpe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11" Type="http://schemas.openxmlformats.org/officeDocument/2006/relationships/image" Target="../media/image88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1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4.png"/><Relationship Id="rId7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8.jpe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68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71.png"/><Relationship Id="rId18" Type="http://schemas.openxmlformats.org/officeDocument/2006/relationships/image" Target="../media/image42.png"/><Relationship Id="rId26" Type="http://schemas.openxmlformats.org/officeDocument/2006/relationships/image" Target="../media/image120.png"/><Relationship Id="rId3" Type="http://schemas.openxmlformats.org/officeDocument/2006/relationships/image" Target="../media/image114.png"/><Relationship Id="rId21" Type="http://schemas.openxmlformats.org/officeDocument/2006/relationships/image" Target="../media/image36.png"/><Relationship Id="rId7" Type="http://schemas.openxmlformats.org/officeDocument/2006/relationships/image" Target="../media/image111.png"/><Relationship Id="rId12" Type="http://schemas.openxmlformats.org/officeDocument/2006/relationships/image" Target="../media/image66.png"/><Relationship Id="rId17" Type="http://schemas.openxmlformats.org/officeDocument/2006/relationships/image" Target="../media/image116.png"/><Relationship Id="rId25" Type="http://schemas.openxmlformats.org/officeDocument/2006/relationships/image" Target="../media/image119.png"/><Relationship Id="rId2" Type="http://schemas.openxmlformats.org/officeDocument/2006/relationships/image" Target="../media/image113.png"/><Relationship Id="rId16" Type="http://schemas.openxmlformats.org/officeDocument/2006/relationships/image" Target="../media/image7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118.png"/><Relationship Id="rId5" Type="http://schemas.openxmlformats.org/officeDocument/2006/relationships/image" Target="../media/image75.png"/><Relationship Id="rId15" Type="http://schemas.openxmlformats.org/officeDocument/2006/relationships/image" Target="../media/image70.png"/><Relationship Id="rId23" Type="http://schemas.openxmlformats.org/officeDocument/2006/relationships/image" Target="../media/image117.png"/><Relationship Id="rId10" Type="http://schemas.openxmlformats.org/officeDocument/2006/relationships/image" Target="../media/image69.png"/><Relationship Id="rId19" Type="http://schemas.openxmlformats.org/officeDocument/2006/relationships/image" Target="../media/image34.png"/><Relationship Id="rId4" Type="http://schemas.openxmlformats.org/officeDocument/2006/relationships/image" Target="../media/image115.png"/><Relationship Id="rId9" Type="http://schemas.openxmlformats.org/officeDocument/2006/relationships/image" Target="../media/image72.png"/><Relationship Id="rId14" Type="http://schemas.openxmlformats.org/officeDocument/2006/relationships/image" Target="../media/image65.png"/><Relationship Id="rId2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7" Type="http://schemas.openxmlformats.org/officeDocument/2006/relationships/image" Target="../media/image129.jpe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2.png"/><Relationship Id="rId7" Type="http://schemas.openxmlformats.org/officeDocument/2006/relationships/image" Target="../media/image145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foolegg.com/how-to-force-microsoft-excel-to-open-file-in-a-new-window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courses.lumenlearning.com/wm-compapp/chapter/internet-and-excel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E29B1A6-D23F-4383-82A9-A4A0D342E5D6}"/>
              </a:ext>
            </a:extLst>
          </p:cNvPr>
          <p:cNvSpPr txBox="1">
            <a:spLocks/>
          </p:cNvSpPr>
          <p:nvPr/>
        </p:nvSpPr>
        <p:spPr>
          <a:xfrm>
            <a:off x="2129116" y="2626500"/>
            <a:ext cx="7933765" cy="802500"/>
          </a:xfrm>
          <a:prstGeom prst="rect">
            <a:avLst/>
          </a:prstGeom>
        </p:spPr>
        <p:txBody>
          <a:bodyPr anchor="b" anchorCtr="0">
            <a:normAutofit fontScale="92500" lnSpcReduction="10000"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5195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MT (Body)"/>
              </a:rPr>
              <a:t>Project: SF080 FAC Dashboard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2A9C7A-3E8C-4DE0-B08D-73228696F395}"/>
              </a:ext>
            </a:extLst>
          </p:cNvPr>
          <p:cNvSpPr txBox="1">
            <a:spLocks/>
          </p:cNvSpPr>
          <p:nvPr/>
        </p:nvSpPr>
        <p:spPr>
          <a:xfrm>
            <a:off x="3255890" y="4048407"/>
            <a:ext cx="568021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Division PED / Department IED / Section MIT</a:t>
            </a:r>
          </a:p>
        </p:txBody>
      </p:sp>
    </p:spTree>
    <p:extLst>
      <p:ext uri="{BB962C8B-B14F-4D97-AF65-F5344CB8AC3E}">
        <p14:creationId xmlns:p14="http://schemas.microsoft.com/office/powerpoint/2010/main" val="3241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39FADDAD-4428-49B6-9586-00802D552BB1}"/>
              </a:ext>
            </a:extLst>
          </p:cNvPr>
          <p:cNvSpPr/>
          <p:nvPr/>
        </p:nvSpPr>
        <p:spPr>
          <a:xfrm flipH="1">
            <a:off x="3757634" y="1260274"/>
            <a:ext cx="8322890" cy="5073898"/>
          </a:xfrm>
          <a:prstGeom prst="corner">
            <a:avLst>
              <a:gd name="adj1" fmla="val 37447"/>
              <a:gd name="adj2" fmla="val 89754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011CCE-4349-4010-B3AD-D8DC834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35" y="3311125"/>
            <a:ext cx="3779805" cy="11109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524251-1200-418F-982B-5910F032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41" y="4903718"/>
            <a:ext cx="2775440" cy="1345806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5582C-E655-4453-B61E-43A1D17D78AE}"/>
              </a:ext>
            </a:extLst>
          </p:cNvPr>
          <p:cNvSpPr/>
          <p:nvPr/>
        </p:nvSpPr>
        <p:spPr>
          <a:xfrm>
            <a:off x="3788699" y="1197826"/>
            <a:ext cx="3249243" cy="2859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D47B6-FFF1-477C-8107-832D222146C2}"/>
              </a:ext>
            </a:extLst>
          </p:cNvPr>
          <p:cNvSpPr/>
          <p:nvPr/>
        </p:nvSpPr>
        <p:spPr>
          <a:xfrm>
            <a:off x="135234" y="1197826"/>
            <a:ext cx="3241374" cy="5136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5E209-D6DB-43A9-B2E8-1CCF969BAD22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Database and Tools</a:t>
            </a:r>
          </a:p>
        </p:txBody>
      </p:sp>
      <p:pic>
        <p:nvPicPr>
          <p:cNvPr id="6" name="Picture 4" descr="Download Microsoft .NET Framework 4.8.4115.0">
            <a:extLst>
              <a:ext uri="{FF2B5EF4-FFF2-40B4-BE49-F238E27FC236}">
                <a16:creationId xmlns:a16="http://schemas.microsoft.com/office/drawing/2014/main" id="{14017B40-EFEB-42DD-B103-CF0A96617DD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ue.js as an enterprise solution | Apps &amp; Platforms">
            <a:extLst>
              <a:ext uri="{FF2B5EF4-FFF2-40B4-BE49-F238E27FC236}">
                <a16:creationId xmlns:a16="http://schemas.microsoft.com/office/drawing/2014/main" id="{F978E9BD-0455-410C-A777-85D6F880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237558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1164D80-A6A9-4948-BA44-1AD971CE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108932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ootstrap (front-end framework) - Wikipedia">
            <a:extLst>
              <a:ext uri="{FF2B5EF4-FFF2-40B4-BE49-F238E27FC236}">
                <a16:creationId xmlns:a16="http://schemas.microsoft.com/office/drawing/2014/main" id="{AC69DCCA-C4CA-40A1-8EF4-3EDFAB1D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523438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BF8667F6-2580-4A5C-8E24-A9D1C5503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82695"/>
            <a:ext cx="621169" cy="621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6382D-4FAA-4DD2-A8F9-61B79C050E2A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DE3E7-49F9-42F4-A2A4-D8EF72EF5CDD}"/>
              </a:ext>
            </a:extLst>
          </p:cNvPr>
          <p:cNvSpPr/>
          <p:nvPr/>
        </p:nvSpPr>
        <p:spPr>
          <a:xfrm>
            <a:off x="7520940" y="799751"/>
            <a:ext cx="4563382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6CF493A-D185-40D4-B031-7BAD7562C096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884F0B-36C2-4D36-8F9F-258EE74E413C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E5CAD-4837-46E9-95C1-AFE35B0E3B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558" y="3024370"/>
            <a:ext cx="1525043" cy="772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251B0-0038-4893-82A8-1A5BD417116D}"/>
              </a:ext>
            </a:extLst>
          </p:cNvPr>
          <p:cNvSpPr txBox="1"/>
          <p:nvPr/>
        </p:nvSpPr>
        <p:spPr>
          <a:xfrm>
            <a:off x="254135" y="2025641"/>
            <a:ext cx="2946082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Temperature &amp; Humidity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2AA76-9138-4ABF-A1C4-374C23DEFD74}"/>
              </a:ext>
            </a:extLst>
          </p:cNvPr>
          <p:cNvSpPr txBox="1"/>
          <p:nvPr/>
        </p:nvSpPr>
        <p:spPr>
          <a:xfrm>
            <a:off x="227606" y="2972571"/>
            <a:ext cx="2946083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Utility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519A1-36BC-43FD-B40A-05F947117E88}"/>
              </a:ext>
            </a:extLst>
          </p:cNvPr>
          <p:cNvSpPr txBox="1"/>
          <p:nvPr/>
        </p:nvSpPr>
        <p:spPr>
          <a:xfrm>
            <a:off x="217182" y="3777381"/>
            <a:ext cx="296718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Energy Usage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897CE-C8BA-4D87-A417-2E93A10CD2AA}"/>
              </a:ext>
            </a:extLst>
          </p:cNvPr>
          <p:cNvSpPr txBox="1"/>
          <p:nvPr/>
        </p:nvSpPr>
        <p:spPr>
          <a:xfrm>
            <a:off x="245399" y="4751468"/>
            <a:ext cx="2961591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Dashboard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22664-08A4-4C8A-B82C-4889C3E4918D}"/>
              </a:ext>
            </a:extLst>
          </p:cNvPr>
          <p:cNvSpPr txBox="1"/>
          <p:nvPr/>
        </p:nvSpPr>
        <p:spPr>
          <a:xfrm>
            <a:off x="816042" y="1276123"/>
            <a:ext cx="1976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21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6D0D0033-5E9B-4900-9B03-2A7B3431B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5905562" y="3000369"/>
            <a:ext cx="917418" cy="7770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F8A11BD-8643-48CB-A51B-717572493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1" y="1309142"/>
            <a:ext cx="509681" cy="509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F035F7-E6D6-45DE-8F0E-95374211E0A6}"/>
              </a:ext>
            </a:extLst>
          </p:cNvPr>
          <p:cNvSpPr txBox="1"/>
          <p:nvPr/>
        </p:nvSpPr>
        <p:spPr>
          <a:xfrm>
            <a:off x="227532" y="5152571"/>
            <a:ext cx="301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   	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</a:t>
            </a:r>
          </a:p>
          <a:p>
            <a:r>
              <a:rPr lang="en-US" sz="1200" dirty="0"/>
              <a:t>	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</a:t>
            </a:r>
          </a:p>
          <a:p>
            <a:r>
              <a:rPr lang="en-US" sz="1200" dirty="0"/>
              <a:t>	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0B261-585C-4886-B67B-12FD6DA23FA2}"/>
              </a:ext>
            </a:extLst>
          </p:cNvPr>
          <p:cNvSpPr txBox="1"/>
          <p:nvPr/>
        </p:nvSpPr>
        <p:spPr>
          <a:xfrm>
            <a:off x="254135" y="2394249"/>
            <a:ext cx="27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</a:t>
            </a:r>
            <a:r>
              <a:rPr lang="th-TH" sz="1200"/>
              <a:t> </a:t>
            </a:r>
            <a:r>
              <a:rPr lang="en-US" sz="1200" dirty="0"/>
              <a:t>: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19F3E-C3A7-4BEE-8516-1DCFD7B8C4A3}"/>
              </a:ext>
            </a:extLst>
          </p:cNvPr>
          <p:cNvSpPr txBox="1"/>
          <p:nvPr/>
        </p:nvSpPr>
        <p:spPr>
          <a:xfrm>
            <a:off x="219989" y="3383725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E8B1FE-E67C-499C-828D-370207037320}"/>
              </a:ext>
            </a:extLst>
          </p:cNvPr>
          <p:cNvSpPr txBox="1"/>
          <p:nvPr/>
        </p:nvSpPr>
        <p:spPr>
          <a:xfrm>
            <a:off x="245399" y="4144669"/>
            <a:ext cx="278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0EDE9-8DF1-4D86-80D2-3EFA6A8E5214}"/>
              </a:ext>
            </a:extLst>
          </p:cNvPr>
          <p:cNvSpPr txBox="1"/>
          <p:nvPr/>
        </p:nvSpPr>
        <p:spPr>
          <a:xfrm>
            <a:off x="8147212" y="1342766"/>
            <a:ext cx="2899477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1600" dirty="0">
                <a:solidFill>
                  <a:schemeClr val="bg1"/>
                </a:solidFill>
              </a:rPr>
              <a:t> Temperature &amp; Humidity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9D2250-3B65-4820-B478-9AF674313550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1600" dirty="0">
                <a:solidFill>
                  <a:schemeClr val="bg1"/>
                </a:solidFill>
              </a:rPr>
              <a:t> Utility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A3B59E-A585-4653-B293-A46C3CA15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127" y="1743858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19F4F7-23CB-43BE-8D6B-674CC9BD63FE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en-US" sz="1600" dirty="0">
                <a:solidFill>
                  <a:schemeClr val="bg1"/>
                </a:solidFill>
              </a:rPr>
              <a:t> Dashboard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B90E1-0F10-4BD9-BD19-AE377F345E1F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en-US" sz="1600" dirty="0">
                <a:solidFill>
                  <a:schemeClr val="bg1"/>
                </a:solidFill>
              </a:rPr>
              <a:t> Energy Usage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5A4A905-B6C9-49EA-8C22-21D9AC3690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13A819-3D97-47C0-81A7-4DD4A510214F}"/>
              </a:ext>
            </a:extLst>
          </p:cNvPr>
          <p:cNvSpPr txBox="1"/>
          <p:nvPr/>
        </p:nvSpPr>
        <p:spPr>
          <a:xfrm>
            <a:off x="126496" y="457272"/>
            <a:ext cx="22222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Meiryo UI"/>
                <a:ea typeface="Meiryo UI"/>
                <a:cs typeface="Arial" panose="020B0604020202020204" pitchFamily="34" charset="0"/>
              </a:rPr>
              <a:t>Tools for this project.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935E9C-DAD6-42F2-BD53-6D99B504166F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6D0EAA5-5362-4142-98AA-68E0681E3820}"/>
              </a:ext>
            </a:extLst>
          </p:cNvPr>
          <p:cNvSpPr/>
          <p:nvPr/>
        </p:nvSpPr>
        <p:spPr>
          <a:xfrm>
            <a:off x="3726180" y="1135380"/>
            <a:ext cx="8474583" cy="5189220"/>
          </a:xfrm>
          <a:custGeom>
            <a:avLst/>
            <a:gdLst>
              <a:gd name="connsiteX0" fmla="*/ 30480 w 8474583"/>
              <a:gd name="connsiteY0" fmla="*/ 3223260 h 5189220"/>
              <a:gd name="connsiteX1" fmla="*/ 30480 w 8474583"/>
              <a:gd name="connsiteY1" fmla="*/ 3223260 h 5189220"/>
              <a:gd name="connsiteX2" fmla="*/ 114300 w 8474583"/>
              <a:gd name="connsiteY2" fmla="*/ 3215640 h 5189220"/>
              <a:gd name="connsiteX3" fmla="*/ 167640 w 8474583"/>
              <a:gd name="connsiteY3" fmla="*/ 3200400 h 5189220"/>
              <a:gd name="connsiteX4" fmla="*/ 205740 w 8474583"/>
              <a:gd name="connsiteY4" fmla="*/ 3192780 h 5189220"/>
              <a:gd name="connsiteX5" fmla="*/ 236220 w 8474583"/>
              <a:gd name="connsiteY5" fmla="*/ 3177540 h 5189220"/>
              <a:gd name="connsiteX6" fmla="*/ 274320 w 8474583"/>
              <a:gd name="connsiteY6" fmla="*/ 3169920 h 5189220"/>
              <a:gd name="connsiteX7" fmla="*/ 525780 w 8474583"/>
              <a:gd name="connsiteY7" fmla="*/ 3177540 h 5189220"/>
              <a:gd name="connsiteX8" fmla="*/ 1021080 w 8474583"/>
              <a:gd name="connsiteY8" fmla="*/ 3276600 h 5189220"/>
              <a:gd name="connsiteX9" fmla="*/ 1333500 w 8474583"/>
              <a:gd name="connsiteY9" fmla="*/ 3322320 h 5189220"/>
              <a:gd name="connsiteX10" fmla="*/ 1577340 w 8474583"/>
              <a:gd name="connsiteY10" fmla="*/ 3360420 h 5189220"/>
              <a:gd name="connsiteX11" fmla="*/ 1805940 w 8474583"/>
              <a:gd name="connsiteY11" fmla="*/ 3398520 h 5189220"/>
              <a:gd name="connsiteX12" fmla="*/ 2331720 w 8474583"/>
              <a:gd name="connsiteY12" fmla="*/ 3383280 h 5189220"/>
              <a:gd name="connsiteX13" fmla="*/ 2430780 w 8474583"/>
              <a:gd name="connsiteY13" fmla="*/ 3368040 h 5189220"/>
              <a:gd name="connsiteX14" fmla="*/ 2514600 w 8474583"/>
              <a:gd name="connsiteY14" fmla="*/ 3360420 h 5189220"/>
              <a:gd name="connsiteX15" fmla="*/ 2689860 w 8474583"/>
              <a:gd name="connsiteY15" fmla="*/ 3329940 h 5189220"/>
              <a:gd name="connsiteX16" fmla="*/ 2887980 w 8474583"/>
              <a:gd name="connsiteY16" fmla="*/ 3307080 h 5189220"/>
              <a:gd name="connsiteX17" fmla="*/ 3299460 w 8474583"/>
              <a:gd name="connsiteY17" fmla="*/ 3299460 h 5189220"/>
              <a:gd name="connsiteX18" fmla="*/ 3375660 w 8474583"/>
              <a:gd name="connsiteY18" fmla="*/ 3284220 h 5189220"/>
              <a:gd name="connsiteX19" fmla="*/ 3627120 w 8474583"/>
              <a:gd name="connsiteY19" fmla="*/ 3261360 h 5189220"/>
              <a:gd name="connsiteX20" fmla="*/ 3649980 w 8474583"/>
              <a:gd name="connsiteY20" fmla="*/ 3253740 h 5189220"/>
              <a:gd name="connsiteX21" fmla="*/ 3680460 w 8474583"/>
              <a:gd name="connsiteY21" fmla="*/ 3238500 h 5189220"/>
              <a:gd name="connsiteX22" fmla="*/ 3695700 w 8474583"/>
              <a:gd name="connsiteY22" fmla="*/ 3253740 h 5189220"/>
              <a:gd name="connsiteX23" fmla="*/ 3703320 w 8474583"/>
              <a:gd name="connsiteY23" fmla="*/ 3002280 h 5189220"/>
              <a:gd name="connsiteX24" fmla="*/ 3710940 w 8474583"/>
              <a:gd name="connsiteY24" fmla="*/ 2926080 h 5189220"/>
              <a:gd name="connsiteX25" fmla="*/ 3703320 w 8474583"/>
              <a:gd name="connsiteY25" fmla="*/ 2606040 h 5189220"/>
              <a:gd name="connsiteX26" fmla="*/ 3733800 w 8474583"/>
              <a:gd name="connsiteY26" fmla="*/ 1927860 h 5189220"/>
              <a:gd name="connsiteX27" fmla="*/ 3749040 w 8474583"/>
              <a:gd name="connsiteY27" fmla="*/ 1684020 h 5189220"/>
              <a:gd name="connsiteX28" fmla="*/ 3794760 w 8474583"/>
              <a:gd name="connsiteY28" fmla="*/ 1394460 h 5189220"/>
              <a:gd name="connsiteX29" fmla="*/ 3810000 w 8474583"/>
              <a:gd name="connsiteY29" fmla="*/ 495300 h 5189220"/>
              <a:gd name="connsiteX30" fmla="*/ 3771900 w 8474583"/>
              <a:gd name="connsiteY30" fmla="*/ 335280 h 5189220"/>
              <a:gd name="connsiteX31" fmla="*/ 3756660 w 8474583"/>
              <a:gd name="connsiteY31" fmla="*/ 289560 h 5189220"/>
              <a:gd name="connsiteX32" fmla="*/ 3741420 w 8474583"/>
              <a:gd name="connsiteY32" fmla="*/ 228600 h 5189220"/>
              <a:gd name="connsiteX33" fmla="*/ 3749040 w 8474583"/>
              <a:gd name="connsiteY33" fmla="*/ 22860 h 5189220"/>
              <a:gd name="connsiteX34" fmla="*/ 3771900 w 8474583"/>
              <a:gd name="connsiteY34" fmla="*/ 0 h 5189220"/>
              <a:gd name="connsiteX35" fmla="*/ 4396740 w 8474583"/>
              <a:gd name="connsiteY35" fmla="*/ 30480 h 5189220"/>
              <a:gd name="connsiteX36" fmla="*/ 5631180 w 8474583"/>
              <a:gd name="connsiteY36" fmla="*/ 160020 h 5189220"/>
              <a:gd name="connsiteX37" fmla="*/ 8366760 w 8474583"/>
              <a:gd name="connsiteY37" fmla="*/ 312420 h 5189220"/>
              <a:gd name="connsiteX38" fmla="*/ 8435340 w 8474583"/>
              <a:gd name="connsiteY38" fmla="*/ 944880 h 5189220"/>
              <a:gd name="connsiteX39" fmla="*/ 8458200 w 8474583"/>
              <a:gd name="connsiteY39" fmla="*/ 1638300 h 5189220"/>
              <a:gd name="connsiteX40" fmla="*/ 8389620 w 8474583"/>
              <a:gd name="connsiteY40" fmla="*/ 1943100 h 5189220"/>
              <a:gd name="connsiteX41" fmla="*/ 8275320 w 8474583"/>
              <a:gd name="connsiteY41" fmla="*/ 2453640 h 5189220"/>
              <a:gd name="connsiteX42" fmla="*/ 8229600 w 8474583"/>
              <a:gd name="connsiteY42" fmla="*/ 2811780 h 5189220"/>
              <a:gd name="connsiteX43" fmla="*/ 8161020 w 8474583"/>
              <a:gd name="connsiteY43" fmla="*/ 3550920 h 5189220"/>
              <a:gd name="connsiteX44" fmla="*/ 8183880 w 8474583"/>
              <a:gd name="connsiteY44" fmla="*/ 3764280 h 5189220"/>
              <a:gd name="connsiteX45" fmla="*/ 8244840 w 8474583"/>
              <a:gd name="connsiteY45" fmla="*/ 3992880 h 5189220"/>
              <a:gd name="connsiteX46" fmla="*/ 8351520 w 8474583"/>
              <a:gd name="connsiteY46" fmla="*/ 4244340 h 5189220"/>
              <a:gd name="connsiteX47" fmla="*/ 8382000 w 8474583"/>
              <a:gd name="connsiteY47" fmla="*/ 4419600 h 5189220"/>
              <a:gd name="connsiteX48" fmla="*/ 8412480 w 8474583"/>
              <a:gd name="connsiteY48" fmla="*/ 4503420 h 5189220"/>
              <a:gd name="connsiteX49" fmla="*/ 8427720 w 8474583"/>
              <a:gd name="connsiteY49" fmla="*/ 4579620 h 5189220"/>
              <a:gd name="connsiteX50" fmla="*/ 8450580 w 8474583"/>
              <a:gd name="connsiteY50" fmla="*/ 4655820 h 5189220"/>
              <a:gd name="connsiteX51" fmla="*/ 8450580 w 8474583"/>
              <a:gd name="connsiteY51" fmla="*/ 5006340 h 5189220"/>
              <a:gd name="connsiteX52" fmla="*/ 8404860 w 8474583"/>
              <a:gd name="connsiteY52" fmla="*/ 5097780 h 5189220"/>
              <a:gd name="connsiteX53" fmla="*/ 8366760 w 8474583"/>
              <a:gd name="connsiteY53" fmla="*/ 5143500 h 5189220"/>
              <a:gd name="connsiteX54" fmla="*/ 8191500 w 8474583"/>
              <a:gd name="connsiteY54" fmla="*/ 5166360 h 5189220"/>
              <a:gd name="connsiteX55" fmla="*/ 7444740 w 8474583"/>
              <a:gd name="connsiteY55" fmla="*/ 5189220 h 5189220"/>
              <a:gd name="connsiteX56" fmla="*/ 6073140 w 8474583"/>
              <a:gd name="connsiteY56" fmla="*/ 5143500 h 5189220"/>
              <a:gd name="connsiteX57" fmla="*/ 5692140 w 8474583"/>
              <a:gd name="connsiteY57" fmla="*/ 5090160 h 5189220"/>
              <a:gd name="connsiteX58" fmla="*/ 4587240 w 8474583"/>
              <a:gd name="connsiteY58" fmla="*/ 5052060 h 5189220"/>
              <a:gd name="connsiteX59" fmla="*/ 4328160 w 8474583"/>
              <a:gd name="connsiteY59" fmla="*/ 5013960 h 5189220"/>
              <a:gd name="connsiteX60" fmla="*/ 3284220 w 8474583"/>
              <a:gd name="connsiteY60" fmla="*/ 5059680 h 5189220"/>
              <a:gd name="connsiteX61" fmla="*/ 2537460 w 8474583"/>
              <a:gd name="connsiteY61" fmla="*/ 5074920 h 5189220"/>
              <a:gd name="connsiteX62" fmla="*/ 1531620 w 8474583"/>
              <a:gd name="connsiteY62" fmla="*/ 5052060 h 5189220"/>
              <a:gd name="connsiteX63" fmla="*/ 1089660 w 8474583"/>
              <a:gd name="connsiteY63" fmla="*/ 4991100 h 5189220"/>
              <a:gd name="connsiteX64" fmla="*/ 960120 w 8474583"/>
              <a:gd name="connsiteY64" fmla="*/ 4983480 h 5189220"/>
              <a:gd name="connsiteX65" fmla="*/ 708660 w 8474583"/>
              <a:gd name="connsiteY65" fmla="*/ 4968240 h 5189220"/>
              <a:gd name="connsiteX66" fmla="*/ 403860 w 8474583"/>
              <a:gd name="connsiteY66" fmla="*/ 4975860 h 5189220"/>
              <a:gd name="connsiteX67" fmla="*/ 327660 w 8474583"/>
              <a:gd name="connsiteY67" fmla="*/ 4983480 h 5189220"/>
              <a:gd name="connsiteX68" fmla="*/ 236220 w 8474583"/>
              <a:gd name="connsiteY68" fmla="*/ 4991100 h 5189220"/>
              <a:gd name="connsiteX69" fmla="*/ 0 w 8474583"/>
              <a:gd name="connsiteY69" fmla="*/ 4998720 h 5189220"/>
              <a:gd name="connsiteX70" fmla="*/ 91440 w 8474583"/>
              <a:gd name="connsiteY70" fmla="*/ 4122420 h 5189220"/>
              <a:gd name="connsiteX71" fmla="*/ 205740 w 8474583"/>
              <a:gd name="connsiteY71" fmla="*/ 3642360 h 5189220"/>
              <a:gd name="connsiteX72" fmla="*/ 220980 w 8474583"/>
              <a:gd name="connsiteY72" fmla="*/ 3505200 h 5189220"/>
              <a:gd name="connsiteX73" fmla="*/ 228600 w 8474583"/>
              <a:gd name="connsiteY73" fmla="*/ 3421380 h 5189220"/>
              <a:gd name="connsiteX74" fmla="*/ 198120 w 8474583"/>
              <a:gd name="connsiteY74" fmla="*/ 3276600 h 5189220"/>
              <a:gd name="connsiteX75" fmla="*/ 175260 w 8474583"/>
              <a:gd name="connsiteY75" fmla="*/ 3238500 h 5189220"/>
              <a:gd name="connsiteX76" fmla="*/ 45720 w 8474583"/>
              <a:gd name="connsiteY76" fmla="*/ 3162300 h 5189220"/>
              <a:gd name="connsiteX77" fmla="*/ 15240 w 8474583"/>
              <a:gd name="connsiteY77" fmla="*/ 3162300 h 5189220"/>
              <a:gd name="connsiteX78" fmla="*/ 152400 w 8474583"/>
              <a:gd name="connsiteY78" fmla="*/ 3230880 h 5189220"/>
              <a:gd name="connsiteX79" fmla="*/ 266700 w 8474583"/>
              <a:gd name="connsiteY79" fmla="*/ 3185160 h 5189220"/>
              <a:gd name="connsiteX80" fmla="*/ 617220 w 8474583"/>
              <a:gd name="connsiteY80" fmla="*/ 3154680 h 5189220"/>
              <a:gd name="connsiteX81" fmla="*/ 601980 w 8474583"/>
              <a:gd name="connsiteY81" fmla="*/ 3192780 h 518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474583" h="5189220">
                <a:moveTo>
                  <a:pt x="30480" y="3223260"/>
                </a:moveTo>
                <a:lnTo>
                  <a:pt x="30480" y="3223260"/>
                </a:lnTo>
                <a:cubicBezTo>
                  <a:pt x="58420" y="3220720"/>
                  <a:pt x="86627" y="3220252"/>
                  <a:pt x="114300" y="3215640"/>
                </a:cubicBezTo>
                <a:cubicBezTo>
                  <a:pt x="132540" y="3212600"/>
                  <a:pt x="149701" y="3204885"/>
                  <a:pt x="167640" y="3200400"/>
                </a:cubicBezTo>
                <a:cubicBezTo>
                  <a:pt x="180205" y="3197259"/>
                  <a:pt x="193040" y="3195320"/>
                  <a:pt x="205740" y="3192780"/>
                </a:cubicBezTo>
                <a:cubicBezTo>
                  <a:pt x="215900" y="3187700"/>
                  <a:pt x="225444" y="3181132"/>
                  <a:pt x="236220" y="3177540"/>
                </a:cubicBezTo>
                <a:cubicBezTo>
                  <a:pt x="248507" y="3173444"/>
                  <a:pt x="261368" y="3169920"/>
                  <a:pt x="274320" y="3169920"/>
                </a:cubicBezTo>
                <a:cubicBezTo>
                  <a:pt x="358178" y="3169920"/>
                  <a:pt x="441960" y="3175000"/>
                  <a:pt x="525780" y="3177540"/>
                </a:cubicBezTo>
                <a:cubicBezTo>
                  <a:pt x="688942" y="3213798"/>
                  <a:pt x="857397" y="3252646"/>
                  <a:pt x="1021080" y="3276600"/>
                </a:cubicBezTo>
                <a:lnTo>
                  <a:pt x="1333500" y="3322320"/>
                </a:lnTo>
                <a:lnTo>
                  <a:pt x="1577340" y="3360420"/>
                </a:lnTo>
                <a:lnTo>
                  <a:pt x="1805940" y="3398520"/>
                </a:lnTo>
                <a:lnTo>
                  <a:pt x="2331720" y="3383280"/>
                </a:lnTo>
                <a:cubicBezTo>
                  <a:pt x="2365089" y="3381652"/>
                  <a:pt x="2397630" y="3372184"/>
                  <a:pt x="2430780" y="3368040"/>
                </a:cubicBezTo>
                <a:cubicBezTo>
                  <a:pt x="2458619" y="3364560"/>
                  <a:pt x="2486660" y="3362960"/>
                  <a:pt x="2514600" y="3360420"/>
                </a:cubicBezTo>
                <a:cubicBezTo>
                  <a:pt x="2604972" y="3342346"/>
                  <a:pt x="2589172" y="3344324"/>
                  <a:pt x="2689860" y="3329940"/>
                </a:cubicBezTo>
                <a:cubicBezTo>
                  <a:pt x="2730140" y="3324186"/>
                  <a:pt x="2840205" y="3308550"/>
                  <a:pt x="2887980" y="3307080"/>
                </a:cubicBezTo>
                <a:cubicBezTo>
                  <a:pt x="3025099" y="3302861"/>
                  <a:pt x="3162300" y="3302000"/>
                  <a:pt x="3299460" y="3299460"/>
                </a:cubicBezTo>
                <a:cubicBezTo>
                  <a:pt x="3324860" y="3294380"/>
                  <a:pt x="3350037" y="3288016"/>
                  <a:pt x="3375660" y="3284220"/>
                </a:cubicBezTo>
                <a:cubicBezTo>
                  <a:pt x="3485107" y="3268006"/>
                  <a:pt x="3518500" y="3268149"/>
                  <a:pt x="3627120" y="3261360"/>
                </a:cubicBezTo>
                <a:cubicBezTo>
                  <a:pt x="3634740" y="3258820"/>
                  <a:pt x="3642796" y="3257332"/>
                  <a:pt x="3649980" y="3253740"/>
                </a:cubicBezTo>
                <a:cubicBezTo>
                  <a:pt x="3683278" y="3237091"/>
                  <a:pt x="3661373" y="3238500"/>
                  <a:pt x="3680460" y="3238500"/>
                </a:cubicBezTo>
                <a:lnTo>
                  <a:pt x="3695700" y="3253740"/>
                </a:lnTo>
                <a:cubicBezTo>
                  <a:pt x="3698240" y="3169920"/>
                  <a:pt x="3699424" y="3086048"/>
                  <a:pt x="3703320" y="3002280"/>
                </a:cubicBezTo>
                <a:cubicBezTo>
                  <a:pt x="3704506" y="2976781"/>
                  <a:pt x="3710940" y="2951607"/>
                  <a:pt x="3710940" y="2926080"/>
                </a:cubicBezTo>
                <a:cubicBezTo>
                  <a:pt x="3710940" y="2819370"/>
                  <a:pt x="3705860" y="2712720"/>
                  <a:pt x="3703320" y="2606040"/>
                </a:cubicBezTo>
                <a:cubicBezTo>
                  <a:pt x="3713480" y="2379980"/>
                  <a:pt x="3722593" y="2153871"/>
                  <a:pt x="3733800" y="1927860"/>
                </a:cubicBezTo>
                <a:cubicBezTo>
                  <a:pt x="3737833" y="1846521"/>
                  <a:pt x="3739793" y="1764932"/>
                  <a:pt x="3749040" y="1684020"/>
                </a:cubicBezTo>
                <a:cubicBezTo>
                  <a:pt x="3760135" y="1586936"/>
                  <a:pt x="3779520" y="1490980"/>
                  <a:pt x="3794760" y="1394460"/>
                </a:cubicBezTo>
                <a:cubicBezTo>
                  <a:pt x="3818027" y="1029945"/>
                  <a:pt x="3836013" y="894167"/>
                  <a:pt x="3810000" y="495300"/>
                </a:cubicBezTo>
                <a:cubicBezTo>
                  <a:pt x="3806432" y="440585"/>
                  <a:pt x="3785661" y="388356"/>
                  <a:pt x="3771900" y="335280"/>
                </a:cubicBezTo>
                <a:cubicBezTo>
                  <a:pt x="3767868" y="319730"/>
                  <a:pt x="3761073" y="305006"/>
                  <a:pt x="3756660" y="289560"/>
                </a:cubicBezTo>
                <a:cubicBezTo>
                  <a:pt x="3750906" y="269421"/>
                  <a:pt x="3741420" y="228600"/>
                  <a:pt x="3741420" y="228600"/>
                </a:cubicBezTo>
                <a:cubicBezTo>
                  <a:pt x="3743960" y="160020"/>
                  <a:pt x="3739970" y="90885"/>
                  <a:pt x="3749040" y="22860"/>
                </a:cubicBezTo>
                <a:cubicBezTo>
                  <a:pt x="3750464" y="12178"/>
                  <a:pt x="3761124" y="-127"/>
                  <a:pt x="3771900" y="0"/>
                </a:cubicBezTo>
                <a:cubicBezTo>
                  <a:pt x="3980413" y="2453"/>
                  <a:pt x="4188460" y="20320"/>
                  <a:pt x="4396740" y="30480"/>
                </a:cubicBezTo>
                <a:cubicBezTo>
                  <a:pt x="4733172" y="69435"/>
                  <a:pt x="5270619" y="138014"/>
                  <a:pt x="5631180" y="160020"/>
                </a:cubicBezTo>
                <a:lnTo>
                  <a:pt x="8366760" y="312420"/>
                </a:lnTo>
                <a:cubicBezTo>
                  <a:pt x="8389620" y="523240"/>
                  <a:pt x="8413625" y="733939"/>
                  <a:pt x="8435340" y="944880"/>
                </a:cubicBezTo>
                <a:cubicBezTo>
                  <a:pt x="8462850" y="1212117"/>
                  <a:pt x="8494606" y="1380150"/>
                  <a:pt x="8458200" y="1638300"/>
                </a:cubicBezTo>
                <a:cubicBezTo>
                  <a:pt x="8443657" y="1741420"/>
                  <a:pt x="8412480" y="1841500"/>
                  <a:pt x="8389620" y="1943100"/>
                </a:cubicBezTo>
                <a:cubicBezTo>
                  <a:pt x="8329687" y="2502477"/>
                  <a:pt x="8425515" y="1736040"/>
                  <a:pt x="8275320" y="2453640"/>
                </a:cubicBezTo>
                <a:cubicBezTo>
                  <a:pt x="8250665" y="2571436"/>
                  <a:pt x="8243161" y="2692198"/>
                  <a:pt x="8229600" y="2811780"/>
                </a:cubicBezTo>
                <a:cubicBezTo>
                  <a:pt x="8199742" y="3075072"/>
                  <a:pt x="8183395" y="3288011"/>
                  <a:pt x="8161020" y="3550920"/>
                </a:cubicBezTo>
                <a:cubicBezTo>
                  <a:pt x="8168640" y="3622040"/>
                  <a:pt x="8173995" y="3693439"/>
                  <a:pt x="8183880" y="3764280"/>
                </a:cubicBezTo>
                <a:cubicBezTo>
                  <a:pt x="8195289" y="3846043"/>
                  <a:pt x="8214430" y="3916056"/>
                  <a:pt x="8244840" y="3992880"/>
                </a:cubicBezTo>
                <a:cubicBezTo>
                  <a:pt x="8278351" y="4077540"/>
                  <a:pt x="8351520" y="4244340"/>
                  <a:pt x="8351520" y="4244340"/>
                </a:cubicBezTo>
                <a:cubicBezTo>
                  <a:pt x="8361680" y="4302760"/>
                  <a:pt x="8368419" y="4361879"/>
                  <a:pt x="8382000" y="4419600"/>
                </a:cubicBezTo>
                <a:cubicBezTo>
                  <a:pt x="8388809" y="4448540"/>
                  <a:pt x="8404313" y="4474834"/>
                  <a:pt x="8412480" y="4503420"/>
                </a:cubicBezTo>
                <a:cubicBezTo>
                  <a:pt x="8419596" y="4528326"/>
                  <a:pt x="8421438" y="4554490"/>
                  <a:pt x="8427720" y="4579620"/>
                </a:cubicBezTo>
                <a:cubicBezTo>
                  <a:pt x="8434152" y="4605347"/>
                  <a:pt x="8442960" y="4630420"/>
                  <a:pt x="8450580" y="4655820"/>
                </a:cubicBezTo>
                <a:cubicBezTo>
                  <a:pt x="8464802" y="4783815"/>
                  <a:pt x="8474274" y="4840482"/>
                  <a:pt x="8450580" y="5006340"/>
                </a:cubicBezTo>
                <a:cubicBezTo>
                  <a:pt x="8445761" y="5040075"/>
                  <a:pt x="8426676" y="5071601"/>
                  <a:pt x="8404860" y="5097780"/>
                </a:cubicBezTo>
                <a:cubicBezTo>
                  <a:pt x="8392160" y="5113020"/>
                  <a:pt x="8382251" y="5131107"/>
                  <a:pt x="8366760" y="5143500"/>
                </a:cubicBezTo>
                <a:cubicBezTo>
                  <a:pt x="8329508" y="5173302"/>
                  <a:pt x="8197150" y="5166165"/>
                  <a:pt x="8191500" y="5166360"/>
                </a:cubicBezTo>
                <a:lnTo>
                  <a:pt x="7444740" y="5189220"/>
                </a:lnTo>
                <a:cubicBezTo>
                  <a:pt x="6987540" y="5173980"/>
                  <a:pt x="6529865" y="5169315"/>
                  <a:pt x="6073140" y="5143500"/>
                </a:cubicBezTo>
                <a:cubicBezTo>
                  <a:pt x="5945106" y="5136263"/>
                  <a:pt x="5820136" y="5098037"/>
                  <a:pt x="5692140" y="5090160"/>
                </a:cubicBezTo>
                <a:cubicBezTo>
                  <a:pt x="5324317" y="5067525"/>
                  <a:pt x="4955540" y="5064760"/>
                  <a:pt x="4587240" y="5052060"/>
                </a:cubicBezTo>
                <a:cubicBezTo>
                  <a:pt x="4500880" y="5039360"/>
                  <a:pt x="4415447" y="5014593"/>
                  <a:pt x="4328160" y="5013960"/>
                </a:cubicBezTo>
                <a:cubicBezTo>
                  <a:pt x="3542191" y="5008265"/>
                  <a:pt x="3770828" y="5040964"/>
                  <a:pt x="3284220" y="5059680"/>
                </a:cubicBezTo>
                <a:cubicBezTo>
                  <a:pt x="3202473" y="5062824"/>
                  <a:pt x="2589538" y="5073937"/>
                  <a:pt x="2537460" y="5074920"/>
                </a:cubicBezTo>
                <a:cubicBezTo>
                  <a:pt x="2131591" y="5094247"/>
                  <a:pt x="2240851" y="5093509"/>
                  <a:pt x="1531620" y="5052060"/>
                </a:cubicBezTo>
                <a:cubicBezTo>
                  <a:pt x="775320" y="5007861"/>
                  <a:pt x="1449609" y="5036094"/>
                  <a:pt x="1089660" y="4991100"/>
                </a:cubicBezTo>
                <a:cubicBezTo>
                  <a:pt x="1046739" y="4985735"/>
                  <a:pt x="1003279" y="4986357"/>
                  <a:pt x="960120" y="4983480"/>
                </a:cubicBezTo>
                <a:cubicBezTo>
                  <a:pt x="718178" y="4967351"/>
                  <a:pt x="1035693" y="4984592"/>
                  <a:pt x="708660" y="4968240"/>
                </a:cubicBezTo>
                <a:lnTo>
                  <a:pt x="403860" y="4975860"/>
                </a:lnTo>
                <a:cubicBezTo>
                  <a:pt x="378354" y="4976880"/>
                  <a:pt x="353082" y="4981169"/>
                  <a:pt x="327660" y="4983480"/>
                </a:cubicBezTo>
                <a:lnTo>
                  <a:pt x="236220" y="4991100"/>
                </a:lnTo>
                <a:cubicBezTo>
                  <a:pt x="39579" y="5025298"/>
                  <a:pt x="116481" y="5042401"/>
                  <a:pt x="0" y="4998720"/>
                </a:cubicBezTo>
                <a:cubicBezTo>
                  <a:pt x="22098" y="4092693"/>
                  <a:pt x="-47166" y="4654667"/>
                  <a:pt x="91440" y="4122420"/>
                </a:cubicBezTo>
                <a:cubicBezTo>
                  <a:pt x="132894" y="3963236"/>
                  <a:pt x="205740" y="3642360"/>
                  <a:pt x="205740" y="3642360"/>
                </a:cubicBezTo>
                <a:cubicBezTo>
                  <a:pt x="210820" y="3596640"/>
                  <a:pt x="216246" y="3550957"/>
                  <a:pt x="220980" y="3505200"/>
                </a:cubicBezTo>
                <a:cubicBezTo>
                  <a:pt x="223867" y="3477294"/>
                  <a:pt x="231392" y="3449296"/>
                  <a:pt x="228600" y="3421380"/>
                </a:cubicBezTo>
                <a:cubicBezTo>
                  <a:pt x="223693" y="3372307"/>
                  <a:pt x="211929" y="3323945"/>
                  <a:pt x="198120" y="3276600"/>
                </a:cubicBezTo>
                <a:cubicBezTo>
                  <a:pt x="193973" y="3262382"/>
                  <a:pt x="187108" y="3247386"/>
                  <a:pt x="175260" y="3238500"/>
                </a:cubicBezTo>
                <a:cubicBezTo>
                  <a:pt x="135183" y="3208442"/>
                  <a:pt x="95817" y="3162300"/>
                  <a:pt x="45720" y="3162300"/>
                </a:cubicBezTo>
                <a:lnTo>
                  <a:pt x="15240" y="3162300"/>
                </a:lnTo>
                <a:lnTo>
                  <a:pt x="152400" y="3230880"/>
                </a:lnTo>
                <a:lnTo>
                  <a:pt x="266700" y="3185160"/>
                </a:lnTo>
                <a:lnTo>
                  <a:pt x="617220" y="3154680"/>
                </a:lnTo>
                <a:lnTo>
                  <a:pt x="601980" y="319278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973BB-68D3-487A-A475-09DEB64F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9" y="1089964"/>
            <a:ext cx="11252772" cy="3067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32FF8A-341A-450D-9575-29D9C809CE0E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  <a:r>
              <a:rPr kumimoji="1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emperat</a:t>
            </a:r>
            <a:r>
              <a:rPr kumimoji="1" lang="en-US" sz="24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E75CD-07CA-452A-9961-F7B20B90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8C294-2FAB-4799-989C-D3691B039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89F7E-2AFA-4D9F-AF41-7C9144728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E26AC-3B19-4577-8CCB-D45BAFBE3960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9484BED-5E77-4331-B304-433F7AB4A8C8}"/>
              </a:ext>
            </a:extLst>
          </p:cNvPr>
          <p:cNvSpPr/>
          <p:nvPr/>
        </p:nvSpPr>
        <p:spPr>
          <a:xfrm>
            <a:off x="1632499" y="1745394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5218DC8D-57C6-4C28-BA3F-1D2BB5BE258C}"/>
              </a:ext>
            </a:extLst>
          </p:cNvPr>
          <p:cNvSpPr/>
          <p:nvPr/>
        </p:nvSpPr>
        <p:spPr>
          <a:xfrm>
            <a:off x="4323394" y="1433395"/>
            <a:ext cx="2525641" cy="928177"/>
          </a:xfrm>
          <a:prstGeom prst="borderCallout1">
            <a:avLst>
              <a:gd name="adj1" fmla="val 132519"/>
              <a:gd name="adj2" fmla="val -40698"/>
              <a:gd name="adj3" fmla="val 52784"/>
              <a:gd name="adj4" fmla="val 34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85BDB10-CCD1-41CB-8469-25D61AFCAB24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7545A2C-ACC1-44AA-8303-E3181058777A}"/>
              </a:ext>
            </a:extLst>
          </p:cNvPr>
          <p:cNvSpPr/>
          <p:nvPr/>
        </p:nvSpPr>
        <p:spPr>
          <a:xfrm>
            <a:off x="8400720" y="3023709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8177DE-DDED-4FD2-81F4-8E558D5E3D7B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1A89E1-9895-4124-8548-719B6CC055F5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A3CFBB38-071F-4F20-BC88-0BB34B04A96D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6061B0-63D1-460D-B333-7A97A0194FF2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2BBB8E0F-7F3F-4ECC-90A7-0B585BE081D9}"/>
              </a:ext>
            </a:extLst>
          </p:cNvPr>
          <p:cNvSpPr/>
          <p:nvPr/>
        </p:nvSpPr>
        <p:spPr>
          <a:xfrm>
            <a:off x="3824102" y="3354043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878A2B-B4A6-4F51-AE3C-3DC24D3DB3CE}"/>
              </a:ext>
            </a:extLst>
          </p:cNvPr>
          <p:cNvSpPr/>
          <p:nvPr/>
        </p:nvSpPr>
        <p:spPr>
          <a:xfrm>
            <a:off x="5545601" y="2962194"/>
            <a:ext cx="295764" cy="12303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24D6FB24-BA76-4108-ADCB-C93C68904FF2}"/>
              </a:ext>
            </a:extLst>
          </p:cNvPr>
          <p:cNvSpPr/>
          <p:nvPr/>
        </p:nvSpPr>
        <p:spPr>
          <a:xfrm>
            <a:off x="2978783" y="5004462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BA74C5-027A-4377-BC5B-B5CD3E9410BA}"/>
              </a:ext>
            </a:extLst>
          </p:cNvPr>
          <p:cNvSpPr/>
          <p:nvPr/>
        </p:nvSpPr>
        <p:spPr>
          <a:xfrm>
            <a:off x="5629581" y="3226648"/>
            <a:ext cx="652551" cy="17552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BB597210-55CB-4CFE-B83E-E8B55D9A42FA}"/>
              </a:ext>
            </a:extLst>
          </p:cNvPr>
          <p:cNvSpPr/>
          <p:nvPr/>
        </p:nvSpPr>
        <p:spPr>
          <a:xfrm>
            <a:off x="6244799" y="5806108"/>
            <a:ext cx="3748176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57AF14-A0D0-42A9-8EB8-E1D8D1499B0E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AECAFA0-8925-465E-8B57-BCF5E506699D}"/>
              </a:ext>
            </a:extLst>
          </p:cNvPr>
          <p:cNvSpPr/>
          <p:nvPr/>
        </p:nvSpPr>
        <p:spPr>
          <a:xfrm>
            <a:off x="218779" y="683951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91A45-0973-4695-947C-EE50B06324DF}"/>
              </a:ext>
            </a:extLst>
          </p:cNvPr>
          <p:cNvSpPr txBox="1"/>
          <p:nvPr/>
        </p:nvSpPr>
        <p:spPr>
          <a:xfrm>
            <a:off x="729456" y="730268"/>
            <a:ext cx="97413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D9E91C-FCF9-4BA5-AEDA-F6D9D13DC2FD}"/>
              </a:ext>
            </a:extLst>
          </p:cNvPr>
          <p:cNvSpPr/>
          <p:nvPr/>
        </p:nvSpPr>
        <p:spPr>
          <a:xfrm>
            <a:off x="1844944" y="2813316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AB6DD6-CAF8-44E0-A9A1-A7E4C741812E}"/>
              </a:ext>
            </a:extLst>
          </p:cNvPr>
          <p:cNvSpPr/>
          <p:nvPr/>
        </p:nvSpPr>
        <p:spPr>
          <a:xfrm>
            <a:off x="3010612" y="2599560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6AC38C1-4991-4F0C-806E-F2C736C19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274" y="4257243"/>
            <a:ext cx="1457528" cy="219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83A320C-3879-4878-86E1-231C905394ED}"/>
              </a:ext>
            </a:extLst>
          </p:cNvPr>
          <p:cNvSpPr/>
          <p:nvPr/>
        </p:nvSpPr>
        <p:spPr>
          <a:xfrm>
            <a:off x="311349" y="5138061"/>
            <a:ext cx="2333239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B2840-26C3-48CB-96BD-220ECCABDD7A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312C6B05-615C-44CE-9469-8BEAB843B46B}"/>
              </a:ext>
            </a:extLst>
          </p:cNvPr>
          <p:cNvSpPr/>
          <p:nvPr/>
        </p:nvSpPr>
        <p:spPr>
          <a:xfrm>
            <a:off x="6698960" y="3073910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57B97-7DF8-436E-9615-AAB8B721C87B}"/>
              </a:ext>
            </a:extLst>
          </p:cNvPr>
          <p:cNvSpPr/>
          <p:nvPr/>
        </p:nvSpPr>
        <p:spPr>
          <a:xfrm>
            <a:off x="5377540" y="2782917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89B5C907-012A-4C56-BA69-24A12B411CB0}"/>
              </a:ext>
            </a:extLst>
          </p:cNvPr>
          <p:cNvSpPr/>
          <p:nvPr/>
        </p:nvSpPr>
        <p:spPr>
          <a:xfrm>
            <a:off x="7959724" y="3668222"/>
            <a:ext cx="1542648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275D89D6-DA3F-497F-9166-8E6E5ED7B728}"/>
              </a:ext>
            </a:extLst>
          </p:cNvPr>
          <p:cNvSpPr/>
          <p:nvPr/>
        </p:nvSpPr>
        <p:spPr>
          <a:xfrm>
            <a:off x="7037718" y="5070724"/>
            <a:ext cx="1363002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409006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728B2-32D5-491F-8DAD-E3B41D46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0" y="1266020"/>
            <a:ext cx="6156058" cy="4390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9B138-B5BB-4392-AEC0-2EC1F745793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80F75-A1C8-42FC-8795-55CC7636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A1E7B9E1-D023-438C-A990-3051BE550AEF}"/>
              </a:ext>
            </a:extLst>
          </p:cNvPr>
          <p:cNvSpPr/>
          <p:nvPr/>
        </p:nvSpPr>
        <p:spPr>
          <a:xfrm>
            <a:off x="217607" y="1264744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E2117E71-767B-4825-9A9E-BF9AADEC9C5C}"/>
              </a:ext>
            </a:extLst>
          </p:cNvPr>
          <p:cNvSpPr/>
          <p:nvPr/>
        </p:nvSpPr>
        <p:spPr>
          <a:xfrm>
            <a:off x="281756" y="4060787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38FF8-C961-427C-8DE0-DDFB36111BA1}"/>
              </a:ext>
            </a:extLst>
          </p:cNvPr>
          <p:cNvSpPr/>
          <p:nvPr/>
        </p:nvSpPr>
        <p:spPr>
          <a:xfrm>
            <a:off x="6983506" y="1134164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259DA4BD-8707-4456-A747-7337E53B0604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1BBF5-3D11-4796-AEF0-BFA84F5D2BF9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9FCADB-BC7F-4CD0-9A14-E88927ECF5D6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F74E82-3E4C-41A0-89AF-8B5884CB1667}"/>
              </a:ext>
            </a:extLst>
          </p:cNvPr>
          <p:cNvSpPr/>
          <p:nvPr/>
        </p:nvSpPr>
        <p:spPr>
          <a:xfrm>
            <a:off x="1482357" y="3564925"/>
            <a:ext cx="753036" cy="3855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AABB3-BF2C-43E6-8B68-49C3D8E5DEA6}"/>
              </a:ext>
            </a:extLst>
          </p:cNvPr>
          <p:cNvSpPr/>
          <p:nvPr/>
        </p:nvSpPr>
        <p:spPr>
          <a:xfrm>
            <a:off x="5729268" y="1677155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2D09F-06A7-4324-BE69-544777425C06}"/>
              </a:ext>
            </a:extLst>
          </p:cNvPr>
          <p:cNvSpPr/>
          <p:nvPr/>
        </p:nvSpPr>
        <p:spPr>
          <a:xfrm>
            <a:off x="1375957" y="170557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B94FA2-1023-4809-947F-780019C3531B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2A5BC09-F288-495A-B015-749D4D24C4BF}"/>
              </a:ext>
            </a:extLst>
          </p:cNvPr>
          <p:cNvSpPr/>
          <p:nvPr/>
        </p:nvSpPr>
        <p:spPr>
          <a:xfrm>
            <a:off x="257026" y="2783371"/>
            <a:ext cx="1183081" cy="267833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167E8D-6DF7-4023-B071-4F2B052100ED}"/>
              </a:ext>
            </a:extLst>
          </p:cNvPr>
          <p:cNvSpPr/>
          <p:nvPr/>
        </p:nvSpPr>
        <p:spPr>
          <a:xfrm>
            <a:off x="432396" y="214703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F62A6-EC7E-4125-A51E-84DCE923E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"/>
          <a:stretch/>
        </p:blipFill>
        <p:spPr>
          <a:xfrm>
            <a:off x="96010" y="1173018"/>
            <a:ext cx="7354902" cy="4281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76326-E0EA-4F7C-A2E7-E3AA833A21D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7FC776BC-309E-4361-B5CC-624DFECBCF44}"/>
              </a:ext>
            </a:extLst>
          </p:cNvPr>
          <p:cNvSpPr/>
          <p:nvPr/>
        </p:nvSpPr>
        <p:spPr>
          <a:xfrm>
            <a:off x="5594274" y="1958438"/>
            <a:ext cx="1295402" cy="276999"/>
          </a:xfrm>
          <a:prstGeom prst="borderCallout1">
            <a:avLst>
              <a:gd name="adj1" fmla="val 277464"/>
              <a:gd name="adj2" fmla="val -92714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200C7-B153-4D5B-A687-E2C17DC5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728" y="24565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528674EF-49B8-46B2-A41A-5C85B59DF8ED}"/>
              </a:ext>
            </a:extLst>
          </p:cNvPr>
          <p:cNvSpPr/>
          <p:nvPr/>
        </p:nvSpPr>
        <p:spPr>
          <a:xfrm>
            <a:off x="7450912" y="2020625"/>
            <a:ext cx="2159253" cy="331895"/>
          </a:xfrm>
          <a:prstGeom prst="borderCallout1">
            <a:avLst>
              <a:gd name="adj1" fmla="val 660282"/>
              <a:gd name="adj2" fmla="val -143049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40BA-961C-4BB1-B419-5883699EF669}"/>
              </a:ext>
            </a:extLst>
          </p:cNvPr>
          <p:cNvSpPr txBox="1"/>
          <p:nvPr/>
        </p:nvSpPr>
        <p:spPr>
          <a:xfrm>
            <a:off x="729456" y="730268"/>
            <a:ext cx="8728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AD40D28-7FB6-4839-AE3F-83D69BB71D96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B0A4CD-520E-4D85-8D65-A6D7FE08F3ED}"/>
              </a:ext>
            </a:extLst>
          </p:cNvPr>
          <p:cNvSpPr/>
          <p:nvPr/>
        </p:nvSpPr>
        <p:spPr>
          <a:xfrm>
            <a:off x="4000188" y="2730123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6B9F8D-1976-4347-87CA-1E16020C2B2B}"/>
              </a:ext>
            </a:extLst>
          </p:cNvPr>
          <p:cNvSpPr/>
          <p:nvPr/>
        </p:nvSpPr>
        <p:spPr>
          <a:xfrm>
            <a:off x="3215815" y="3823076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06DB04-6A75-4581-8503-C6838E2E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25" y="1479849"/>
            <a:ext cx="2830789" cy="143737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57938-CDE2-402D-BD65-AFAB0C53E61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Link to all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08843" y="1401640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3"/>
          <a:stretch/>
        </p:blipFill>
        <p:spPr>
          <a:xfrm>
            <a:off x="3978541" y="1442225"/>
            <a:ext cx="1498957" cy="47585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615882" y="2267509"/>
            <a:ext cx="2224274" cy="2666676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615882" y="4934185"/>
            <a:ext cx="2224274" cy="67551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615882" y="5623711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8B2909-906B-4FC4-9DBD-5AF01F000A15}"/>
              </a:ext>
            </a:extLst>
          </p:cNvPr>
          <p:cNvGrpSpPr/>
          <p:nvPr/>
        </p:nvGrpSpPr>
        <p:grpSpPr>
          <a:xfrm>
            <a:off x="6248158" y="1403866"/>
            <a:ext cx="5697305" cy="4764011"/>
            <a:chOff x="5690252" y="901743"/>
            <a:chExt cx="6497793" cy="54333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51DC4-1712-43EF-92A2-70F74C61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7794" y="1458788"/>
              <a:ext cx="3910389" cy="12328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11722E-A6DB-4DF5-97D9-D526FF7C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1749" y="3430740"/>
              <a:ext cx="3846436" cy="10969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A1C82B-B320-4ECB-8572-5613360D5EA8}"/>
                </a:ext>
              </a:extLst>
            </p:cNvPr>
            <p:cNvSpPr/>
            <p:nvPr/>
          </p:nvSpPr>
          <p:spPr>
            <a:xfrm>
              <a:off x="5690252" y="901743"/>
              <a:ext cx="6497793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Temp &amp; Humid show Trend(History)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7E96F1-489A-4E35-AF08-B288A289A6AB}"/>
                </a:ext>
              </a:extLst>
            </p:cNvPr>
            <p:cNvSpPr/>
            <p:nvPr/>
          </p:nvSpPr>
          <p:spPr>
            <a:xfrm>
              <a:off x="6032461" y="2847499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Utility show Gauge Chart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5078DD-D159-4413-A024-7371F00F1EE2}"/>
                </a:ext>
              </a:extLst>
            </p:cNvPr>
            <p:cNvSpPr/>
            <p:nvPr/>
          </p:nvSpPr>
          <p:spPr>
            <a:xfrm>
              <a:off x="5994603" y="4671437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Energy Usage show graph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7021B7E-C870-4A1E-9936-455E12A09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1749" y="5228482"/>
              <a:ext cx="3910391" cy="1106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477844" y="3115555"/>
            <a:ext cx="2463179" cy="825226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A3951-66B6-4504-96FB-8ABBCAB7C82F}"/>
              </a:ext>
            </a:extLst>
          </p:cNvPr>
          <p:cNvSpPr txBox="1"/>
          <p:nvPr/>
        </p:nvSpPr>
        <p:spPr>
          <a:xfrm>
            <a:off x="729455" y="730268"/>
            <a:ext cx="756681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Sidebar by include link to all status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facility dashboard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2DA8C63-0F2E-4AD9-A7BB-7856E09D04C0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A6F366A0-510C-4CC1-9CB4-2D1CE9C0E99A}"/>
              </a:ext>
            </a:extLst>
          </p:cNvPr>
          <p:cNvSpPr/>
          <p:nvPr/>
        </p:nvSpPr>
        <p:spPr>
          <a:xfrm>
            <a:off x="520932" y="4306085"/>
            <a:ext cx="2569573" cy="276999"/>
          </a:xfrm>
          <a:prstGeom prst="borderCallout1">
            <a:avLst>
              <a:gd name="adj1" fmla="val -949100"/>
              <a:gd name="adj2" fmla="val 137975"/>
              <a:gd name="adj3" fmla="val 59312"/>
              <a:gd name="adj4" fmla="val 10056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Button for Turn on and off sidebar</a:t>
            </a:r>
            <a:endParaRPr lang="en-US" sz="1100" dirty="0"/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3738DBEB-F424-4F89-A220-0186888FE3B9}"/>
              </a:ext>
            </a:extLst>
          </p:cNvPr>
          <p:cNvSpPr/>
          <p:nvPr/>
        </p:nvSpPr>
        <p:spPr>
          <a:xfrm>
            <a:off x="652463" y="5325376"/>
            <a:ext cx="2712884" cy="276999"/>
          </a:xfrm>
          <a:prstGeom prst="borderCallout1">
            <a:avLst>
              <a:gd name="adj1" fmla="val -1188773"/>
              <a:gd name="adj2" fmla="val 145698"/>
              <a:gd name="adj3" fmla="val 53811"/>
              <a:gd name="adj4" fmla="val 10005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Icon for Link to dashboard</a:t>
            </a:r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DCAFDE-5FCC-435A-A513-29E43C58B075}"/>
              </a:ext>
            </a:extLst>
          </p:cNvPr>
          <p:cNvSpPr/>
          <p:nvPr/>
        </p:nvSpPr>
        <p:spPr>
          <a:xfrm>
            <a:off x="3927810" y="1401639"/>
            <a:ext cx="307906" cy="27699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6C3E9-322B-4110-8621-697780A5D608}"/>
              </a:ext>
            </a:extLst>
          </p:cNvPr>
          <p:cNvSpPr/>
          <p:nvPr/>
        </p:nvSpPr>
        <p:spPr>
          <a:xfrm>
            <a:off x="4434897" y="1624813"/>
            <a:ext cx="561954" cy="442112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9" grpId="0" animBg="1"/>
      <p:bldP spid="49" grpId="0" animBg="1"/>
      <p:bldP spid="2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89A216-38E3-472B-BDDA-6C54AE10DBF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Overall,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of FAC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FA2B-4F2C-41C2-BCF8-E7365954D6AF}"/>
              </a:ext>
            </a:extLst>
          </p:cNvPr>
          <p:cNvSpPr txBox="1"/>
          <p:nvPr/>
        </p:nvSpPr>
        <p:spPr>
          <a:xfrm>
            <a:off x="744441" y="520101"/>
            <a:ext cx="8534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96371C4-9BE0-47C6-8BFB-EF071DEEDD73}"/>
              </a:ext>
            </a:extLst>
          </p:cNvPr>
          <p:cNvSpPr/>
          <p:nvPr/>
        </p:nvSpPr>
        <p:spPr>
          <a:xfrm>
            <a:off x="233764" y="473610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2AF88-851A-4091-83A7-056E55F0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8" y="910331"/>
            <a:ext cx="1090317" cy="530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EED65-B325-432A-95BA-4E04C1F34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" b="15489"/>
          <a:stretch/>
        </p:blipFill>
        <p:spPr>
          <a:xfrm>
            <a:off x="498338" y="910331"/>
            <a:ext cx="10802122" cy="214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F7B62-71A3-4DDD-B348-33F8B1EF4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2"/>
          <a:stretch/>
        </p:blipFill>
        <p:spPr>
          <a:xfrm>
            <a:off x="1588655" y="1124988"/>
            <a:ext cx="9711805" cy="214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977AB-6E43-4424-A844-8AB50F1B8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655" y="3265832"/>
            <a:ext cx="4362565" cy="2945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DB3C3-A198-4319-AC0E-446BC04AB2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4"/>
          <a:stretch/>
        </p:blipFill>
        <p:spPr>
          <a:xfrm>
            <a:off x="5951220" y="3265832"/>
            <a:ext cx="5349240" cy="29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0F5FD-6679-48BB-8A16-57EC584CCA2B}"/>
              </a:ext>
            </a:extLst>
          </p:cNvPr>
          <p:cNvSpPr txBox="1"/>
          <p:nvPr/>
        </p:nvSpPr>
        <p:spPr>
          <a:xfrm>
            <a:off x="5396089" y="278553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41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C7EBF8-8CA1-4437-8139-F83255C4CEB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</a:t>
            </a:r>
            <a:r>
              <a:rPr kumimoji="1" lang="th-TH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7385-0BDB-4522-8A78-7E1501F51B1E}"/>
              </a:ext>
            </a:extLst>
          </p:cNvPr>
          <p:cNvSpPr txBox="1">
            <a:spLocks/>
          </p:cNvSpPr>
          <p:nvPr/>
        </p:nvSpPr>
        <p:spPr>
          <a:xfrm>
            <a:off x="3165309" y="3913912"/>
            <a:ext cx="5856423" cy="622679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>
            <a:solidFill>
              <a:srgbClr val="92D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the Employee can view the dashboard.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6BCC74-C130-4C09-881B-54417C884130}"/>
              </a:ext>
            </a:extLst>
          </p:cNvPr>
          <p:cNvSpPr txBox="1">
            <a:spLocks/>
          </p:cNvSpPr>
          <p:nvPr/>
        </p:nvSpPr>
        <p:spPr>
          <a:xfrm>
            <a:off x="2451690" y="4954598"/>
            <a:ext cx="7283663" cy="5803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rgbClr val="FFFF0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 Team can act as soon as possible for the error.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D23C005-2AE3-444E-B03D-A58875E03C36}"/>
              </a:ext>
            </a:extLst>
          </p:cNvPr>
          <p:cNvSpPr txBox="1">
            <a:spLocks/>
          </p:cNvSpPr>
          <p:nvPr/>
        </p:nvSpPr>
        <p:spPr>
          <a:xfrm>
            <a:off x="4312834" y="1834372"/>
            <a:ext cx="3561383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access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DF166-8B7C-41D5-9B3D-699F58B0CE89}"/>
              </a:ext>
            </a:extLst>
          </p:cNvPr>
          <p:cNvSpPr txBox="1"/>
          <p:nvPr/>
        </p:nvSpPr>
        <p:spPr>
          <a:xfrm>
            <a:off x="197224" y="680812"/>
            <a:ext cx="53071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Benefit that the company will be received.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DB17BD-3625-4419-A052-B5E3DFB1A2E5}"/>
              </a:ext>
            </a:extLst>
          </p:cNvPr>
          <p:cNvSpPr txBox="1">
            <a:spLocks/>
          </p:cNvSpPr>
          <p:nvPr/>
        </p:nvSpPr>
        <p:spPr>
          <a:xfrm>
            <a:off x="3739072" y="2875058"/>
            <a:ext cx="4708900" cy="620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20000"/>
                <a:lumOff val="8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to summary information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153CDB-4016-48D7-9F57-1E74BC8AC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51" y="1834372"/>
            <a:ext cx="713621" cy="6226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786F362-3BF6-4DF5-8655-00CB1E473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32" y="2873226"/>
            <a:ext cx="713621" cy="6226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4279520-AB8E-4A98-A952-0C5869225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71" y="3913911"/>
            <a:ext cx="713619" cy="62267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AB84244-245D-4C43-B97D-CB9041D55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050" y="4954598"/>
            <a:ext cx="713621" cy="6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E50D4-3063-4DDB-AB29-7DAD63B93BEA}"/>
              </a:ext>
            </a:extLst>
          </p:cNvPr>
          <p:cNvSpPr txBox="1"/>
          <p:nvPr/>
        </p:nvSpPr>
        <p:spPr>
          <a:xfrm>
            <a:off x="706278" y="869055"/>
            <a:ext cx="10861748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for 3 months and 13 days (4 July 2022 – 23 October 2022)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Monday – Friday (8.00 a.m. – 17.30 p.m.)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B4B6-A493-4E62-B6FF-7092D9AC07D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D9BEFF-42BE-4114-BE4C-26E9AEE714E9}"/>
              </a:ext>
            </a:extLst>
          </p:cNvPr>
          <p:cNvSpPr txBox="1">
            <a:spLocks/>
          </p:cNvSpPr>
          <p:nvPr/>
        </p:nvSpPr>
        <p:spPr>
          <a:xfrm>
            <a:off x="1693189" y="2335674"/>
            <a:ext cx="8805622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how to deal with many problem.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D961F-61E3-4844-80D2-C3AB3891ACB3}"/>
              </a:ext>
            </a:extLst>
          </p:cNvPr>
          <p:cNvSpPr/>
          <p:nvPr/>
        </p:nvSpPr>
        <p:spPr>
          <a:xfrm>
            <a:off x="1693189" y="3236259"/>
            <a:ext cx="8805622" cy="622679"/>
          </a:xfrm>
          <a:prstGeom prst="rect">
            <a:avLst/>
          </a:prstGeom>
          <a:solidFill>
            <a:srgbClr val="E109B3"/>
          </a:solidFill>
          <a:ln w="57150">
            <a:solidFill>
              <a:srgbClr val="FF99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learned how to preparing appropriate</a:t>
            </a:r>
            <a:r>
              <a:rPr lang="th-TH" sz="200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presentation.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60A16-B120-45AC-BE86-08CFF20D2840}"/>
              </a:ext>
            </a:extLst>
          </p:cNvPr>
          <p:cNvSpPr/>
          <p:nvPr/>
        </p:nvSpPr>
        <p:spPr>
          <a:xfrm>
            <a:off x="1693188" y="4276164"/>
            <a:ext cx="8805621" cy="62267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the experience of working in the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B30F7-AB5E-46F4-A536-49839923F22E}"/>
              </a:ext>
            </a:extLst>
          </p:cNvPr>
          <p:cNvSpPr/>
          <p:nvPr/>
        </p:nvSpPr>
        <p:spPr>
          <a:xfrm>
            <a:off x="1693187" y="5181600"/>
            <a:ext cx="8805622" cy="6226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>
            <a:solidFill>
              <a:srgbClr val="92D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about Culture, Organization, and working in the facility.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5666FB0-CF16-48B7-A784-C2724726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4276164"/>
            <a:ext cx="773319" cy="88026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0A5AD9C-E406-4AF8-8034-DEE4AF18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7" y="3236259"/>
            <a:ext cx="677417" cy="77110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6A114B-6093-48B4-931C-7495AD6EC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2335674"/>
            <a:ext cx="773319" cy="702103"/>
          </a:xfrm>
          <a:prstGeom prst="rect">
            <a:avLst/>
          </a:prstGeom>
        </p:spPr>
      </p:pic>
      <p:pic>
        <p:nvPicPr>
          <p:cNvPr id="12" name="Picture 11" descr="Application, icon&#10;&#10;Description automatically generated">
            <a:extLst>
              <a:ext uri="{FF2B5EF4-FFF2-40B4-BE49-F238E27FC236}">
                <a16:creationId xmlns:a16="http://schemas.microsoft.com/office/drawing/2014/main" id="{ADD1B4EE-992C-4A66-ABD0-31C4A539A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3" y="4971825"/>
            <a:ext cx="773191" cy="10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3A56F-9BAC-45F9-9913-4A777B4C201F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569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BAEA-9D4C-4F76-AECB-FCCCBAC71887}"/>
              </a:ext>
            </a:extLst>
          </p:cNvPr>
          <p:cNvSpPr/>
          <p:nvPr/>
        </p:nvSpPr>
        <p:spPr>
          <a:xfrm>
            <a:off x="-4934" y="0"/>
            <a:ext cx="12196934" cy="4613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Introduce</a:t>
            </a:r>
          </a:p>
        </p:txBody>
      </p:sp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1A02BD-A192-4895-A68B-FE506EF9506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14803" y="497033"/>
            <a:ext cx="86177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experience.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E3A7A13-E15E-4058-91B3-5EE9E1A8FCA5}"/>
              </a:ext>
            </a:extLst>
          </p:cNvPr>
          <p:cNvSpPr/>
          <p:nvPr/>
        </p:nvSpPr>
        <p:spPr>
          <a:xfrm>
            <a:off x="6940037" y="1057621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7C5227-7CC1-451F-8A15-6DD6C5AA79B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Job Responsibility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224365" y="1057620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4" y="5644444"/>
            <a:ext cx="553196" cy="55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70" y="5095477"/>
            <a:ext cx="870651" cy="5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4" y="4960783"/>
            <a:ext cx="660755" cy="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71" y="5713912"/>
            <a:ext cx="531114" cy="4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56" y="5091248"/>
            <a:ext cx="553196" cy="5531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 rot="5400000">
            <a:off x="3347742" y="3423657"/>
            <a:ext cx="5495049" cy="2230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866" y="5802221"/>
            <a:ext cx="867503" cy="39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7585561" y="1830753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793792" y="5162550"/>
            <a:ext cx="1179708" cy="999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36" y="1810339"/>
            <a:ext cx="446155" cy="4461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7585561" y="2200085"/>
            <a:ext cx="504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 err="1">
                <a:cs typeface="Calibri" panose="020F0502020204030204" pitchFamily="34" charset="0"/>
              </a:rPr>
              <a:t>SP_Get_Temp_and_Humidity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 </a:t>
            </a:r>
            <a:r>
              <a:rPr lang="en-US" sz="1200" dirty="0" err="1"/>
              <a:t>SP_Get_Utility</a:t>
            </a:r>
            <a:endParaRPr lang="th-TH" sz="1200">
              <a:solidFill>
                <a:srgbClr val="FF0000"/>
              </a:solidFill>
            </a:endParaRP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en-US" sz="1200" dirty="0"/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34DC72-3750-4B05-A4C3-E3C9D8C39B82}"/>
              </a:ext>
            </a:extLst>
          </p:cNvPr>
          <p:cNvSpPr/>
          <p:nvPr/>
        </p:nvSpPr>
        <p:spPr>
          <a:xfrm>
            <a:off x="225710" y="834462"/>
            <a:ext cx="5055268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Front-End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90AF08-039C-4476-A346-FA4BEAFC75A0}"/>
              </a:ext>
            </a:extLst>
          </p:cNvPr>
          <p:cNvSpPr txBox="1"/>
          <p:nvPr/>
        </p:nvSpPr>
        <p:spPr>
          <a:xfrm>
            <a:off x="507196" y="1431939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Internship Support</a:t>
            </a:r>
            <a:endParaRPr lang="th-TH" sz="16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B0E40B-937A-4883-A5DD-07BFAD250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01" y="1934347"/>
            <a:ext cx="4425285" cy="2261703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213991-337D-4259-81DD-92506AAA8358}"/>
              </a:ext>
            </a:extLst>
          </p:cNvPr>
          <p:cNvSpPr/>
          <p:nvPr/>
        </p:nvSpPr>
        <p:spPr>
          <a:xfrm>
            <a:off x="6940036" y="855726"/>
            <a:ext cx="504876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Back-End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7CB8FD-8B48-48BC-9280-CCDE03EEA967}"/>
              </a:ext>
            </a:extLst>
          </p:cNvPr>
          <p:cNvSpPr txBox="1"/>
          <p:nvPr/>
        </p:nvSpPr>
        <p:spPr>
          <a:xfrm>
            <a:off x="7174632" y="1520860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Trainer Support</a:t>
            </a:r>
            <a:endParaRPr lang="th-TH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0D9047-A0E6-44DC-B1F2-28D50232049D}"/>
              </a:ext>
            </a:extLst>
          </p:cNvPr>
          <p:cNvSpPr/>
          <p:nvPr/>
        </p:nvSpPr>
        <p:spPr>
          <a:xfrm>
            <a:off x="6940034" y="4536720"/>
            <a:ext cx="5048765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385FEF-5951-4524-AC75-489EE32D3EC4}"/>
              </a:ext>
            </a:extLst>
          </p:cNvPr>
          <p:cNvSpPr/>
          <p:nvPr/>
        </p:nvSpPr>
        <p:spPr>
          <a:xfrm>
            <a:off x="224365" y="4536720"/>
            <a:ext cx="5052017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7E2D6-1C0D-4125-AF62-09C0D45A1C7A}"/>
              </a:ext>
            </a:extLst>
          </p:cNvPr>
          <p:cNvSpPr txBox="1"/>
          <p:nvPr/>
        </p:nvSpPr>
        <p:spPr>
          <a:xfrm>
            <a:off x="0" y="465130"/>
            <a:ext cx="79301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Responsibilities and tools for this project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4C36-4CBC-4670-A3EA-B30332C1D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70" y="3416053"/>
            <a:ext cx="3930952" cy="10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E8854-5A56-4FE6-801C-E716027BF62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Project 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6D46D-9A42-4F27-8A5E-3C87F6DB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255"/>
            <a:ext cx="12192000" cy="543780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8490A-80C1-4365-97E1-562646A76302}"/>
              </a:ext>
            </a:extLst>
          </p:cNvPr>
          <p:cNvSpPr/>
          <p:nvPr/>
        </p:nvSpPr>
        <p:spPr>
          <a:xfrm>
            <a:off x="1823898" y="4552950"/>
            <a:ext cx="1695590" cy="117871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0F15B8D-559D-4218-AD32-4313E13D8AF9}"/>
              </a:ext>
            </a:extLst>
          </p:cNvPr>
          <p:cNvSpPr/>
          <p:nvPr/>
        </p:nvSpPr>
        <p:spPr>
          <a:xfrm flipV="1">
            <a:off x="645459" y="4167413"/>
            <a:ext cx="959223" cy="1272988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C49AE-7438-4DBC-A836-09BC0BAD6AA8}"/>
              </a:ext>
            </a:extLst>
          </p:cNvPr>
          <p:cNvSpPr txBox="1"/>
          <p:nvPr/>
        </p:nvSpPr>
        <p:spPr>
          <a:xfrm>
            <a:off x="140820" y="3767304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41BFC-EE71-4433-A994-A72FB90F7C1F}"/>
              </a:ext>
            </a:extLst>
          </p:cNvPr>
          <p:cNvSpPr txBox="1"/>
          <p:nvPr/>
        </p:nvSpPr>
        <p:spPr>
          <a:xfrm>
            <a:off x="316427" y="584209"/>
            <a:ext cx="4883102" cy="369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The task that assign to this internship.</a:t>
            </a:r>
            <a:endParaRPr lang="en-US" sz="2797" dirty="0"/>
          </a:p>
        </p:txBody>
      </p:sp>
    </p:spTree>
    <p:extLst>
      <p:ext uri="{BB962C8B-B14F-4D97-AF65-F5344CB8AC3E}">
        <p14:creationId xmlns:p14="http://schemas.microsoft.com/office/powerpoint/2010/main" val="414967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15" y="2420489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59270-D3DA-4935-9957-C1E5F78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3" y="865132"/>
            <a:ext cx="2498652" cy="1430226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26828A-90B8-4F51-8F1B-7B1219D066BE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78919C-610A-4432-9492-5AF194C92B46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A56289-B7DD-4447-8FFC-B758035C0305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F9B26E0-E838-4907-84A2-8DB51722245A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12A6C6B-9F2D-4DE7-80C5-33C37A230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8E5E34-4492-4BAC-AC35-9BEB2A5F000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D5CCE-2CAA-4F6D-80E6-0F5A1064EBA3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8DB84-4866-4639-B1F5-D6FF1E993E52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DD14AFD-1826-4DF7-8ED5-64232850A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3136C4-9BAC-4066-9E31-F3281B7C225B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F5F1E-3DEA-457E-B847-1C64DDF81C43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BE45A-501B-41B9-B83A-7122D4DAD795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9FCD-2DDE-4CCF-80C4-2F286404FD29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F53B5-A7D9-488C-B98D-2386BF543726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7099BB8-10E4-49CC-9EF3-9B4E0F39AB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1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CB03BA1E-9EF7-49AC-A238-7F811030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F01E9-541A-41A0-AB50-030C7306C4AA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BC8E8-1467-4123-B888-A3FA1D693EB7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3044502-9128-4EB9-BD3E-E87DA60830D0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BE4E0-9533-4532-A95D-921976D2BCBC}"/>
              </a:ext>
            </a:extLst>
          </p:cNvPr>
          <p:cNvSpPr txBox="1"/>
          <p:nvPr/>
        </p:nvSpPr>
        <p:spPr>
          <a:xfrm>
            <a:off x="222397" y="787244"/>
            <a:ext cx="8558134" cy="645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And Generate data to Dashboard.</a:t>
            </a:r>
            <a:endParaRPr lang="en-US" sz="279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5A047-F4FA-494B-AF09-07F45A12AFED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24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28EB5032-F36F-40A6-B428-3B01DA8C83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BB9130-CA34-4BAA-9269-6EE6B609AE91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D84CA5E0-C45D-4A2A-93AB-137AD68B241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C00F8-2BA2-4847-B63D-4C4E53521B88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87B94-DC99-4132-AE16-99274F210C6F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4788C-DC12-4420-927C-D158AB23EF4B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FBF33-A6C3-4341-8009-B60257AB21E9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: FAC Dashboard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1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/>
      <p:bldP spid="10" grpId="0"/>
      <p:bldP spid="12" grpId="0" animBg="1"/>
      <p:bldP spid="13" grpId="0"/>
      <p:bldP spid="14" grpId="0"/>
      <p:bldP spid="15" grpId="0" animBg="1"/>
      <p:bldP spid="16" grpId="0"/>
      <p:bldP spid="19" grpId="0"/>
      <p:bldP spid="20" grpId="0"/>
      <p:bldP spid="21" grpId="0"/>
      <p:bldP spid="23" grpId="0"/>
      <p:bldP spid="26" grpId="0" animBg="1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75AEF1B-3832-409C-B951-37FF766901A0}"/>
              </a:ext>
            </a:extLst>
          </p:cNvPr>
          <p:cNvSpPr/>
          <p:nvPr/>
        </p:nvSpPr>
        <p:spPr>
          <a:xfrm>
            <a:off x="0" y="1470811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0" y="3944037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3EAE82-BFE5-4D8F-B304-9F7D7F50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78" y="4916902"/>
            <a:ext cx="1508137" cy="89239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480959" y="5105224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10137627" y="1647099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4" y="158250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(Problem)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104196" y="2049414"/>
            <a:ext cx="6626275" cy="169714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899597" y="2505468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9762441" y="328931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0173" y="1703694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355874" y="5880838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97612" y="4538606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8730" y="4911752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546285" y="5189863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99351" y="49119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291199" y="5880650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90" y="46360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52044" y="5259249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4ACB8B-09E0-4D85-9DAC-FDAB59BC5F9B}"/>
              </a:ext>
            </a:extLst>
          </p:cNvPr>
          <p:cNvGrpSpPr/>
          <p:nvPr/>
        </p:nvGrpSpPr>
        <p:grpSpPr>
          <a:xfrm>
            <a:off x="9870636" y="2357595"/>
            <a:ext cx="582226" cy="870846"/>
            <a:chOff x="9820325" y="2564891"/>
            <a:chExt cx="582226" cy="8708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 bwMode="auto">
            <a:xfrm>
              <a:off x="9909897" y="2564891"/>
              <a:ext cx="393127" cy="40805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 bwMode="auto">
            <a:xfrm rot="16200000">
              <a:off x="9885019" y="2918205"/>
              <a:ext cx="452838" cy="58222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06364" y="507161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10085108" y="5692959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04196" y="405556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5E4E07-80A1-4CB7-AB78-10ACE08A0BEC}"/>
              </a:ext>
            </a:extLst>
          </p:cNvPr>
          <p:cNvGrpSpPr/>
          <p:nvPr/>
        </p:nvGrpSpPr>
        <p:grpSpPr>
          <a:xfrm>
            <a:off x="9957286" y="4143913"/>
            <a:ext cx="1472264" cy="778640"/>
            <a:chOff x="9761927" y="3479820"/>
            <a:chExt cx="1484798" cy="785269"/>
          </a:xfrm>
        </p:grpSpPr>
        <p:sp>
          <p:nvSpPr>
            <p:cNvPr id="69" name="Thought Bubble: Cloud 68">
              <a:extLst>
                <a:ext uri="{FF2B5EF4-FFF2-40B4-BE49-F238E27FC236}">
                  <a16:creationId xmlns:a16="http://schemas.microsoft.com/office/drawing/2014/main" id="{0ABA5750-B73D-4DDE-A665-F4139D9A786E}"/>
                </a:ext>
              </a:extLst>
            </p:cNvPr>
            <p:cNvSpPr/>
            <p:nvPr/>
          </p:nvSpPr>
          <p:spPr>
            <a:xfrm>
              <a:off x="9761927" y="3479820"/>
              <a:ext cx="1484798" cy="785269"/>
            </a:xfrm>
            <a:prstGeom prst="cloud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09F7DAE-7C8F-4539-BEAA-E958D0D15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63" t="10239" r="5373" b="15210"/>
            <a:stretch/>
          </p:blipFill>
          <p:spPr>
            <a:xfrm>
              <a:off x="9803903" y="3512440"/>
              <a:ext cx="1367630" cy="7032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075469" y="588064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F84DF-6CE1-4DAA-BF77-3D2E82CE8629}"/>
              </a:ext>
            </a:extLst>
          </p:cNvPr>
          <p:cNvGrpSpPr/>
          <p:nvPr/>
        </p:nvGrpSpPr>
        <p:grpSpPr>
          <a:xfrm>
            <a:off x="9543238" y="5092644"/>
            <a:ext cx="1798532" cy="591183"/>
            <a:chOff x="8771629" y="4277692"/>
            <a:chExt cx="3084931" cy="1014026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51BEC64E-0C92-4547-B810-F5C2281DF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629" y="4300580"/>
              <a:ext cx="662650" cy="991138"/>
              <a:chOff x="1248694" y="752937"/>
              <a:chExt cx="186436" cy="27745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CD49A62-8FC0-428D-B0BA-1EE42CECF72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68" name="Flowchart: Delay 67">
                <a:extLst>
                  <a:ext uri="{FF2B5EF4-FFF2-40B4-BE49-F238E27FC236}">
                    <a16:creationId xmlns:a16="http://schemas.microsoft.com/office/drawing/2014/main" id="{D89C574D-D6C4-4259-A424-D7260B3C4EFB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578D4A22-CD71-45D2-97BB-E70741BD8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4779" y="4277692"/>
              <a:ext cx="662650" cy="991138"/>
              <a:chOff x="1248694" y="752937"/>
              <a:chExt cx="186436" cy="277459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C478F33-1E20-4C03-B8E4-AE32437D6C6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72" name="Flowchart: Delay 71">
                <a:extLst>
                  <a:ext uri="{FF2B5EF4-FFF2-40B4-BE49-F238E27FC236}">
                    <a16:creationId xmlns:a16="http://schemas.microsoft.com/office/drawing/2014/main" id="{0A42EAD8-2BB9-4F1A-BEAB-DE1C6855B938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145A924C-424E-4FC9-B1D9-1840E5A52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4082" y="4277692"/>
              <a:ext cx="662650" cy="991138"/>
              <a:chOff x="1248694" y="752937"/>
              <a:chExt cx="186436" cy="27745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023F9C5-7194-4310-9D58-652D70AE61C0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0" name="Flowchart: Delay 79">
                <a:extLst>
                  <a:ext uri="{FF2B5EF4-FFF2-40B4-BE49-F238E27FC236}">
                    <a16:creationId xmlns:a16="http://schemas.microsoft.com/office/drawing/2014/main" id="{75BFE70D-4A76-4A02-8B82-6DC479C7E750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75ED33C9-8EBE-4B04-98F3-F997F0BA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3910" y="4300580"/>
              <a:ext cx="662650" cy="991138"/>
              <a:chOff x="1248694" y="752937"/>
              <a:chExt cx="186436" cy="27745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89A51E-15D6-4022-8FF6-DF9C98EC6E27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3" name="Flowchart: Delay 82">
                <a:extLst>
                  <a:ext uri="{FF2B5EF4-FFF2-40B4-BE49-F238E27FC236}">
                    <a16:creationId xmlns:a16="http://schemas.microsoft.com/office/drawing/2014/main" id="{9B800050-6A64-437D-9DDD-6900771BAE8C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44D548F-0BF2-4591-9B04-0FD5C49E8C09}"/>
              </a:ext>
            </a:extLst>
          </p:cNvPr>
          <p:cNvSpPr/>
          <p:nvPr/>
        </p:nvSpPr>
        <p:spPr>
          <a:xfrm>
            <a:off x="1405876" y="2606107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530326-319B-4870-90F9-54A8E7D49031}"/>
              </a:ext>
            </a:extLst>
          </p:cNvPr>
          <p:cNvSpPr txBox="1"/>
          <p:nvPr/>
        </p:nvSpPr>
        <p:spPr>
          <a:xfrm>
            <a:off x="265302" y="3359879"/>
            <a:ext cx="1121198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E61C8BD3-4E0C-4BCE-8B14-3974FA64C4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2999" y="2282922"/>
            <a:ext cx="789752" cy="97199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B8DCE0B-7E06-425A-9BE9-23E007017BCF}"/>
              </a:ext>
            </a:extLst>
          </p:cNvPr>
          <p:cNvSpPr txBox="1"/>
          <p:nvPr/>
        </p:nvSpPr>
        <p:spPr>
          <a:xfrm>
            <a:off x="1471202" y="2690746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4F9C1C6-B5C3-4BA6-8DB2-2E02D0835C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10724" y="2380252"/>
            <a:ext cx="856966" cy="97199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61C52F-90A1-429B-8757-E86DEC5494E5}"/>
              </a:ext>
            </a:extLst>
          </p:cNvPr>
          <p:cNvSpPr txBox="1"/>
          <p:nvPr/>
        </p:nvSpPr>
        <p:spPr>
          <a:xfrm>
            <a:off x="2246511" y="3430029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105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EB433032-21F1-42B8-A16F-B247C44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44" y="2170024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EDE0ABF-BD15-4A5D-AD8C-726E60BD4E61}"/>
              </a:ext>
            </a:extLst>
          </p:cNvPr>
          <p:cNvSpPr/>
          <p:nvPr/>
        </p:nvSpPr>
        <p:spPr>
          <a:xfrm>
            <a:off x="3470866" y="279301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BDD5F0B-454C-4C32-A6C0-E6C2562F4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052453" y="2276386"/>
            <a:ext cx="1038613" cy="103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D187A18-4E09-4C65-A328-694F326AE0B6}"/>
              </a:ext>
            </a:extLst>
          </p:cNvPr>
          <p:cNvSpPr txBox="1"/>
          <p:nvPr/>
        </p:nvSpPr>
        <p:spPr>
          <a:xfrm>
            <a:off x="4918058" y="3385004"/>
            <a:ext cx="121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201432-1BA1-432C-9586-15989F4C81D2}"/>
              </a:ext>
            </a:extLst>
          </p:cNvPr>
          <p:cNvSpPr txBox="1"/>
          <p:nvPr/>
        </p:nvSpPr>
        <p:spPr>
          <a:xfrm>
            <a:off x="-10531" y="666787"/>
            <a:ext cx="89842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912478"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Before and After having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project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and problem causing in this project.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41E51B5B-ABCA-4984-BBE6-0EB65D8514B3}"/>
              </a:ext>
            </a:extLst>
          </p:cNvPr>
          <p:cNvSpPr/>
          <p:nvPr/>
        </p:nvSpPr>
        <p:spPr>
          <a:xfrm>
            <a:off x="241350" y="1001843"/>
            <a:ext cx="11716717" cy="5225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9E9CF-63CB-49D4-8D60-7433B60BB42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0E2A3D-B520-4049-8C96-42EC0F270664}"/>
              </a:ext>
            </a:extLst>
          </p:cNvPr>
          <p:cNvSpPr/>
          <p:nvPr/>
        </p:nvSpPr>
        <p:spPr>
          <a:xfrm>
            <a:off x="4076830" y="1244245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FAC Dashboard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D424360-B0D0-4FE6-BAFD-25C85B9B64D0}"/>
              </a:ext>
            </a:extLst>
          </p:cNvPr>
          <p:cNvSpPr/>
          <p:nvPr/>
        </p:nvSpPr>
        <p:spPr>
          <a:xfrm>
            <a:off x="1278296" y="2894809"/>
            <a:ext cx="2338855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Temp. &amp; Humidity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89FD163C-D359-47AE-966F-4A47F6290397}"/>
              </a:ext>
            </a:extLst>
          </p:cNvPr>
          <p:cNvSpPr/>
          <p:nvPr/>
        </p:nvSpPr>
        <p:spPr>
          <a:xfrm>
            <a:off x="4878348" y="289481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65A88A24-EFB8-482C-970F-421133950E51}"/>
              </a:ext>
            </a:extLst>
          </p:cNvPr>
          <p:cNvSpPr/>
          <p:nvPr/>
        </p:nvSpPr>
        <p:spPr>
          <a:xfrm>
            <a:off x="8174702" y="2894809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Energy Usage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344CAC6F-03E9-40F1-9172-2B825A43997E}"/>
              </a:ext>
            </a:extLst>
          </p:cNvPr>
          <p:cNvSpPr/>
          <p:nvPr/>
        </p:nvSpPr>
        <p:spPr>
          <a:xfrm>
            <a:off x="1151478" y="4631990"/>
            <a:ext cx="2603924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Lamp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07DD68E3-D704-4AC8-BF80-3CEADF90C92E}"/>
              </a:ext>
            </a:extLst>
          </p:cNvPr>
          <p:cNvSpPr/>
          <p:nvPr/>
        </p:nvSpPr>
        <p:spPr>
          <a:xfrm>
            <a:off x="4604524" y="4657742"/>
            <a:ext cx="2031950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Gauge chart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FB5BDE-62F4-476A-8701-8489C8996439}"/>
              </a:ext>
            </a:extLst>
          </p:cNvPr>
          <p:cNvSpPr/>
          <p:nvPr/>
        </p:nvSpPr>
        <p:spPr>
          <a:xfrm>
            <a:off x="8014776" y="4631990"/>
            <a:ext cx="1804155" cy="1060306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 chart 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Graphic 61" descr="Quill with solid fill">
            <a:extLst>
              <a:ext uri="{FF2B5EF4-FFF2-40B4-BE49-F238E27FC236}">
                <a16:creationId xmlns:a16="http://schemas.microsoft.com/office/drawing/2014/main" id="{86FF396F-66FF-40A7-914F-1883ECCE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745" y="1406668"/>
            <a:ext cx="517467" cy="517467"/>
          </a:xfrm>
          <a:prstGeom prst="rect">
            <a:avLst/>
          </a:prstGeom>
        </p:spPr>
      </p:pic>
      <p:pic>
        <p:nvPicPr>
          <p:cNvPr id="12" name="Graphic 63" descr="Checklist with solid fill">
            <a:extLst>
              <a:ext uri="{FF2B5EF4-FFF2-40B4-BE49-F238E27FC236}">
                <a16:creationId xmlns:a16="http://schemas.microsoft.com/office/drawing/2014/main" id="{696022E0-8E53-480A-9A81-11CC8A342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100" y="1059571"/>
            <a:ext cx="694194" cy="694194"/>
          </a:xfrm>
          <a:prstGeom prst="rect">
            <a:avLst/>
          </a:prstGeom>
        </p:spPr>
      </p:pic>
      <p:pic>
        <p:nvPicPr>
          <p:cNvPr id="13" name="Graphic 65" descr="Checklist outline">
            <a:extLst>
              <a:ext uri="{FF2B5EF4-FFF2-40B4-BE49-F238E27FC236}">
                <a16:creationId xmlns:a16="http://schemas.microsoft.com/office/drawing/2014/main" id="{D0189CF5-90F2-46B7-9BEF-66FEF9BF7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304" y="1027750"/>
            <a:ext cx="694194" cy="694194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4B1A3C18-4D66-4E66-AE9C-2317486507CD}"/>
              </a:ext>
            </a:extLst>
          </p:cNvPr>
          <p:cNvSpPr txBox="1"/>
          <p:nvPr/>
        </p:nvSpPr>
        <p:spPr>
          <a:xfrm>
            <a:off x="263508" y="546171"/>
            <a:ext cx="56442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the SF-T5 team 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" name="Graphic 61" descr="Quill with solid fill">
            <a:extLst>
              <a:ext uri="{FF2B5EF4-FFF2-40B4-BE49-F238E27FC236}">
                <a16:creationId xmlns:a16="http://schemas.microsoft.com/office/drawing/2014/main" id="{9DA7CB87-D4C9-4E2A-8165-86E4FA0BF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066" y="1472965"/>
            <a:ext cx="517467" cy="5174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69683C-E727-4AF7-B5BC-75ECD375D6C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5620499" y="3929364"/>
            <a:ext cx="1" cy="728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9F800-DD8A-4768-96B3-E8B9D61D847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447724" y="3929363"/>
            <a:ext cx="5716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3E37A4-FF73-489F-9196-B451E687DA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8916854" y="3929363"/>
            <a:ext cx="0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BC8C1-1557-4336-96F5-EF698AD5F391}"/>
              </a:ext>
            </a:extLst>
          </p:cNvPr>
          <p:cNvGrpSpPr/>
          <p:nvPr/>
        </p:nvGrpSpPr>
        <p:grpSpPr>
          <a:xfrm>
            <a:off x="2447725" y="1938439"/>
            <a:ext cx="6469129" cy="956371"/>
            <a:chOff x="2447725" y="1938439"/>
            <a:chExt cx="6469129" cy="95637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D20C1-CDBE-441B-AF8B-EDEE44D7C6DF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5620500" y="1938439"/>
              <a:ext cx="10455" cy="9563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1CA8B52B-A03E-407F-AF43-AD47AA81B1F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rot="10800000" flipV="1">
              <a:off x="2447725" y="2368333"/>
              <a:ext cx="3194285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D5BCD66-3B5A-4C01-83F7-2DA928410C45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630955" y="2368333"/>
              <a:ext cx="3285899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88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93E32-DC91-43B1-B34B-8C656E8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0" y="2247865"/>
            <a:ext cx="6418935" cy="25277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D7A86-8097-449A-B75A-E0B5843A145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396666" y="2558541"/>
            <a:ext cx="2725188" cy="106242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47431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396665" y="3648214"/>
            <a:ext cx="2725188" cy="10624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223061" y="2558541"/>
            <a:ext cx="3518604" cy="215209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2926744" y="4830166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2897182" y="1260860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6E03EA8-FF98-4D85-B6EE-09C3ACCE2138}"/>
              </a:ext>
            </a:extLst>
          </p:cNvPr>
          <p:cNvSpPr txBox="1"/>
          <p:nvPr/>
        </p:nvSpPr>
        <p:spPr>
          <a:xfrm>
            <a:off x="92812" y="599041"/>
            <a:ext cx="560874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SF-T4 team.</a:t>
            </a:r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FB425-9D6F-4FCA-9BFB-56F97427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1138518"/>
            <a:ext cx="12165123" cy="529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DB3B1-1B1F-41CE-9ACD-61603B7028C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96C2-CBC8-4A16-9B6F-AAEF3E34C358}"/>
              </a:ext>
            </a:extLst>
          </p:cNvPr>
          <p:cNvSpPr txBox="1"/>
          <p:nvPr/>
        </p:nvSpPr>
        <p:spPr>
          <a:xfrm>
            <a:off x="-10531" y="666786"/>
            <a:ext cx="5649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Overview of the schedule for this internship.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AC31FB-D9C2-446F-AAE0-3BCB79573021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Training and Self Learning</a:t>
            </a:r>
          </a:p>
        </p:txBody>
      </p:sp>
      <p:pic>
        <p:nvPicPr>
          <p:cNvPr id="3" name="Picture 6" descr="Vue.js as an enterprise solution | Apps &amp; Platforms">
            <a:extLst>
              <a:ext uri="{FF2B5EF4-FFF2-40B4-BE49-F238E27FC236}">
                <a16:creationId xmlns:a16="http://schemas.microsoft.com/office/drawing/2014/main" id="{A29BAD2B-2586-434F-9A26-CCA41EF0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0" y="1802750"/>
            <a:ext cx="2512312" cy="151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095C6618-0F90-4EB9-B7D5-1EACA3F2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0" y="4168614"/>
            <a:ext cx="1781663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ootstrap (front-end framework) - Wikipedia">
            <a:extLst>
              <a:ext uri="{FF2B5EF4-FFF2-40B4-BE49-F238E27FC236}">
                <a16:creationId xmlns:a16="http://schemas.microsoft.com/office/drawing/2014/main" id="{A8C608B4-17F1-42FC-B456-DE43EE31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2015693"/>
            <a:ext cx="1402587" cy="119716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AE0D6-BFD2-42CB-A691-5A363302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823" y="4484038"/>
            <a:ext cx="2411298" cy="1099101"/>
          </a:xfrm>
          <a:prstGeom prst="rect">
            <a:avLst/>
          </a:prstGeom>
          <a:ln>
            <a:noFill/>
          </a:ln>
        </p:spPr>
      </p:pic>
      <p:pic>
        <p:nvPicPr>
          <p:cNvPr id="7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1318F46-A01E-4832-B991-0A6420D1B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4679639" y="4171966"/>
            <a:ext cx="2034637" cy="172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393F4B8-FC20-4B15-AD61-7C78F3C0DC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79" y="2015693"/>
            <a:ext cx="1138727" cy="1075378"/>
          </a:xfrm>
          <a:prstGeom prst="rect">
            <a:avLst/>
          </a:prstGeom>
          <a:effectLst/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34508B-9D0D-4465-8D64-5618AD28BD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2235962"/>
            <a:ext cx="2411298" cy="634839"/>
          </a:xfrm>
          <a:prstGeom prst="rect">
            <a:avLst/>
          </a:prstGeom>
          <a:effectLst/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586930E1-1BF3-44A9-9EB1-8F7154A6A2EF}"/>
              </a:ext>
            </a:extLst>
          </p:cNvPr>
          <p:cNvSpPr txBox="1"/>
          <p:nvPr/>
        </p:nvSpPr>
        <p:spPr>
          <a:xfrm>
            <a:off x="197224" y="680812"/>
            <a:ext cx="79606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Training received from Trainer and self-learning for this project.</a:t>
            </a:r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817670-240E-4C52-B285-4AE372156ED9}"/>
              </a:ext>
            </a:extLst>
          </p:cNvPr>
          <p:cNvCxnSpPr/>
          <p:nvPr/>
        </p:nvCxnSpPr>
        <p:spPr>
          <a:xfrm>
            <a:off x="618565" y="3766930"/>
            <a:ext cx="10641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10723</TotalTime>
  <Words>2715</Words>
  <Application>Microsoft Office PowerPoint</Application>
  <PresentationFormat>Widescreen</PresentationFormat>
  <Paragraphs>681</Paragraphs>
  <Slides>49</Slides>
  <Notes>22</Notes>
  <HiddenSlides>30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Meiryo</vt:lpstr>
      <vt:lpstr>Meiryo UI</vt:lpstr>
      <vt:lpstr>Amasis MT Pro</vt:lpstr>
      <vt:lpstr>Arial</vt:lpstr>
      <vt:lpstr>Calibri</vt:lpstr>
      <vt:lpstr>Calibri Light</vt:lpstr>
      <vt:lpstr>Gill Sans MT (Body)</vt:lpstr>
      <vt:lpstr>SST</vt:lpstr>
      <vt:lpstr>Tahoma</vt:lpstr>
      <vt:lpstr>Wingdings</vt:lpstr>
      <vt:lpstr>1_Office Theme</vt:lpstr>
      <vt:lpstr>2_Office Theme</vt:lpstr>
      <vt:lpstr>White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406</cp:revision>
  <dcterms:created xsi:type="dcterms:W3CDTF">2022-06-22T07:54:51Z</dcterms:created>
  <dcterms:modified xsi:type="dcterms:W3CDTF">2022-10-17T10:27:31Z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